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9" r:id="rId5"/>
    <p:sldMasterId id="2147483679" r:id="rId6"/>
    <p:sldMasterId id="2147483712" r:id="rId7"/>
    <p:sldMasterId id="2147483722" r:id="rId8"/>
    <p:sldMasterId id="2147483763" r:id="rId9"/>
  </p:sldMasterIdLst>
  <p:notesMasterIdLst>
    <p:notesMasterId r:id="rId20"/>
  </p:notesMasterIdLst>
  <p:sldIdLst>
    <p:sldId id="257" r:id="rId10"/>
    <p:sldId id="303" r:id="rId11"/>
    <p:sldId id="326" r:id="rId12"/>
    <p:sldId id="406" r:id="rId13"/>
    <p:sldId id="404" r:id="rId14"/>
    <p:sldId id="368" r:id="rId15"/>
    <p:sldId id="354" r:id="rId16"/>
    <p:sldId id="355" r:id="rId17"/>
    <p:sldId id="405" r:id="rId18"/>
    <p:sldId id="3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gnitive Services" id="{E9132B5B-463D-4186-AED6-C7AE1A131C3A}">
          <p14:sldIdLst>
            <p14:sldId id="257"/>
            <p14:sldId id="303"/>
            <p14:sldId id="326"/>
            <p14:sldId id="406"/>
            <p14:sldId id="404"/>
            <p14:sldId id="368"/>
            <p14:sldId id="354"/>
            <p14:sldId id="355"/>
            <p14:sldId id="405"/>
            <p14:sldId id="3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1A86DB"/>
    <a:srgbClr val="409AE1"/>
    <a:srgbClr val="002050"/>
    <a:srgbClr val="505050"/>
    <a:srgbClr val="A6A6A6"/>
    <a:srgbClr val="414042"/>
    <a:srgbClr val="0078D7"/>
    <a:srgbClr val="EAEAEA"/>
    <a:srgbClr val="0079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3" autoAdjust="0"/>
    <p:restoredTop sz="77037" autoAdjust="0"/>
  </p:normalViewPr>
  <p:slideViewPr>
    <p:cSldViewPr snapToGrid="0">
      <p:cViewPr varScale="1">
        <p:scale>
          <a:sx n="67" d="100"/>
          <a:sy n="67" d="100"/>
        </p:scale>
        <p:origin x="1229"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4D046-02F3-4603-8D6C-595553438AFC}" type="datetimeFigureOut">
              <a:rPr lang="en-GB" smtClean="0"/>
              <a:t>01/05/2019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C1922-E6FE-4E85-947B-5E8AC94F466E}" type="slidenum">
              <a:rPr lang="en-GB" smtClean="0"/>
              <a:t>‹#›</a:t>
            </a:fld>
            <a:endParaRPr lang="en-GB"/>
          </a:p>
        </p:txBody>
      </p:sp>
    </p:spTree>
    <p:extLst>
      <p:ext uri="{BB962C8B-B14F-4D97-AF65-F5344CB8AC3E}">
        <p14:creationId xmlns:p14="http://schemas.microsoft.com/office/powerpoint/2010/main" val="3336772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fld id="{B192D058-1985-4467-845A-1C29607F2B73}" type="datetime1">
              <a:rPr lang="en-US" smtClean="0"/>
              <a:t>5/1/2019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4904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0" dirty="0"/>
              <a:t>Easy:  common implementation, everything at one website</a:t>
            </a:r>
          </a:p>
          <a:p>
            <a:endParaRPr lang="en-US" sz="900" dirty="0"/>
          </a:p>
          <a:p>
            <a:r>
              <a:rPr lang="en-US" sz="900" b="0" dirty="0"/>
              <a:t>Flexible:  </a:t>
            </a:r>
            <a:r>
              <a:rPr lang="en-US" sz="900" dirty="0"/>
              <a:t>broad range of options, bring your dev tools</a:t>
            </a:r>
          </a:p>
          <a:p>
            <a:endParaRPr lang="en-US" sz="900" b="0" dirty="0"/>
          </a:p>
          <a:p>
            <a:r>
              <a:rPr lang="en-US" sz="900" b="0" dirty="0"/>
              <a:t>Tested:</a:t>
            </a:r>
            <a:r>
              <a:rPr lang="en-US" sz="900" b="0" baseline="0" dirty="0"/>
              <a:t> </a:t>
            </a:r>
            <a:r>
              <a:rPr lang="en-US" sz="900" b="0" dirty="0"/>
              <a:t>developed</a:t>
            </a:r>
            <a:r>
              <a:rPr lang="en-US" sz="900" dirty="0"/>
              <a:t> by experts Microsoft’s Research organization, Bing, and Azure machine learning, we use them in our own products as Bing</a:t>
            </a:r>
            <a:r>
              <a:rPr lang="en-US" sz="900" baseline="0" dirty="0"/>
              <a:t>, Skype, SQL Server, PowerBI</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5/1/2019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12083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5/1/2019 11:23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017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5</a:t>
            </a:fld>
            <a:endParaRPr lang="en-GB"/>
          </a:p>
        </p:txBody>
      </p:sp>
    </p:spTree>
    <p:extLst>
      <p:ext uri="{BB962C8B-B14F-4D97-AF65-F5344CB8AC3E}">
        <p14:creationId xmlns:p14="http://schemas.microsoft.com/office/powerpoint/2010/main" val="386379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would you apply something like this to your business?</a:t>
            </a:r>
          </a:p>
          <a:p>
            <a:r>
              <a:rPr lang="en-GB" dirty="0"/>
              <a:t>Do you have access to any of these thing?</a:t>
            </a:r>
          </a:p>
          <a:p>
            <a:r>
              <a:rPr lang="en-GB" dirty="0"/>
              <a:t>(Build 1 to 5)</a:t>
            </a:r>
          </a:p>
          <a:p>
            <a:endParaRPr lang="en-GB" dirty="0"/>
          </a:p>
          <a:p>
            <a:r>
              <a:rPr lang="en-GB" dirty="0"/>
              <a:t>What you need (Build)</a:t>
            </a:r>
          </a:p>
          <a:p>
            <a:r>
              <a:rPr lang="en-GB" dirty="0"/>
              <a:t>	- Text over time</a:t>
            </a:r>
          </a:p>
          <a:p>
            <a:r>
              <a:rPr lang="en-GB" dirty="0"/>
              <a:t>	- Who is saying what</a:t>
            </a:r>
          </a:p>
          <a:p>
            <a:r>
              <a:rPr lang="en-GB" dirty="0"/>
              <a:t>	- Actionable: need to be able to do something because of what you learn.</a:t>
            </a:r>
          </a:p>
          <a:p>
            <a:endParaRPr lang="en-GB" dirty="0"/>
          </a:p>
          <a:p>
            <a:r>
              <a:rPr lang="en-GB" dirty="0"/>
              <a:t>(Build): and Bots bring a whole new set of conversational content into your business.</a:t>
            </a:r>
          </a:p>
          <a:p>
            <a:r>
              <a:rPr lang="en-GB" dirty="0"/>
              <a:t>And this data set could be used with machine learning capabilities to help adjust a bot a bot to play out a narrative suitable to your outcomes based on an understanding of how the conversation has gone to date. </a:t>
            </a:r>
          </a:p>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6</a:t>
            </a:fld>
            <a:endParaRPr lang="en-GB"/>
          </a:p>
        </p:txBody>
      </p:sp>
    </p:spTree>
    <p:extLst>
      <p:ext uri="{BB962C8B-B14F-4D97-AF65-F5344CB8AC3E}">
        <p14:creationId xmlns:p14="http://schemas.microsoft.com/office/powerpoint/2010/main" val="185213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Microsoft teamed up with Black Radley and the Shrewsbury Museum &amp; Art Gallery to create a solution that would react to museum patrons as they interact with exhibits based upon their approximate age, gender, and emotional state. Additionally, the solution would provide detailed insight on how patrons traverse the museum, which exhibits they linger at, and for how long.</a:t>
            </a:r>
          </a:p>
          <a:p>
            <a:r>
              <a:rPr lang="en-GB" sz="1200" b="0" i="0" u="none" strike="noStrike" kern="1200" dirty="0">
                <a:solidFill>
                  <a:schemeClr val="tx1"/>
                </a:solidFill>
                <a:effectLst/>
                <a:latin typeface="+mn-lt"/>
                <a:ea typeface="+mn-ea"/>
                <a:cs typeface="+mn-cs"/>
              </a:rPr>
              <a:t>The goal was to address problems that museums face around making exhibits more compelling for patrons and better understand how patrons use the museums.</a:t>
            </a:r>
          </a:p>
          <a:p>
            <a:endParaRPr lang="en-GB" dirty="0"/>
          </a:p>
          <a:p>
            <a:r>
              <a:rPr lang="en-GB" dirty="0"/>
              <a:t>The existing practice within the museum was augmented with AI.</a:t>
            </a:r>
          </a:p>
          <a:p>
            <a:endParaRPr lang="en-GB" dirty="0"/>
          </a:p>
          <a:p>
            <a:pPr marL="171450" indent="-171450">
              <a:buFontTx/>
              <a:buChar char="-"/>
            </a:pPr>
            <a:r>
              <a:rPr lang="en-GB" sz="1200" b="0" i="0" u="none" strike="noStrike" kern="1200" dirty="0">
                <a:solidFill>
                  <a:schemeClr val="tx1"/>
                </a:solidFill>
                <a:effectLst/>
                <a:latin typeface="+mn-lt"/>
                <a:ea typeface="+mn-ea"/>
                <a:cs typeface="+mn-cs"/>
              </a:rPr>
              <a:t>Improve exhibits by using cognitive intelligence to give a tailored experience based upon demographic information. </a:t>
            </a:r>
          </a:p>
          <a:p>
            <a:pPr marL="171450" indent="-171450">
              <a:buFontTx/>
              <a:buChar char="-"/>
            </a:pPr>
            <a:r>
              <a:rPr lang="en-GB" sz="1200" b="0" i="0" u="none" strike="noStrike" kern="1200" dirty="0">
                <a:solidFill>
                  <a:schemeClr val="tx1"/>
                </a:solidFill>
                <a:effectLst/>
                <a:latin typeface="+mn-lt"/>
                <a:ea typeface="+mn-ea"/>
                <a:cs typeface="+mn-cs"/>
              </a:rPr>
              <a:t>- Track and report on how patrons interact with exhibits and the museum as a whole to allow the museum to report to funding bodies and better understand their customers.</a:t>
            </a:r>
          </a:p>
          <a:p>
            <a:r>
              <a:rPr lang="en-GB" dirty="0"/>
              <a:t>FOUR BUILDS with this statement</a:t>
            </a:r>
          </a:p>
          <a:p>
            <a:endParaRPr lang="en-GB" dirty="0"/>
          </a:p>
          <a:p>
            <a:r>
              <a:rPr lang="en-GB" dirty="0"/>
              <a:t>More on this later</a:t>
            </a:r>
          </a:p>
        </p:txBody>
      </p:sp>
      <p:sp>
        <p:nvSpPr>
          <p:cNvPr id="4" name="Slide Number Placeholder 3"/>
          <p:cNvSpPr>
            <a:spLocks noGrp="1"/>
          </p:cNvSpPr>
          <p:nvPr>
            <p:ph type="sldNum" sz="quarter" idx="10"/>
          </p:nvPr>
        </p:nvSpPr>
        <p:spPr/>
        <p:txBody>
          <a:bodyPr/>
          <a:lstStyle/>
          <a:p>
            <a:fld id="{125C1922-E6FE-4E85-947B-5E8AC94F466E}" type="slidenum">
              <a:rPr lang="en-GB" smtClean="0"/>
              <a:t>7</a:t>
            </a:fld>
            <a:endParaRPr lang="en-GB"/>
          </a:p>
        </p:txBody>
      </p:sp>
    </p:spTree>
    <p:extLst>
      <p:ext uri="{BB962C8B-B14F-4D97-AF65-F5344CB8AC3E}">
        <p14:creationId xmlns:p14="http://schemas.microsoft.com/office/powerpoint/2010/main" val="3968417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Microsoft teamed up with Black Radley and the Shrewsbury Museum &amp; Art Gallery to create a solution that would react to museum patrons as they interact with exhibits based upon their approximate age, gender, and emotional state. Additionally, the solution would provide detailed insight on how patrons traverse the museum, which exhibits they linger at, and for how long.</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goal was to address problems that museums face around making exhibits more compelling for patrons and better understand how patrons use the museums.</a:t>
            </a:r>
          </a:p>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8</a:t>
            </a:fld>
            <a:endParaRPr lang="en-GB"/>
          </a:p>
        </p:txBody>
      </p:sp>
    </p:spTree>
    <p:extLst>
      <p:ext uri="{BB962C8B-B14F-4D97-AF65-F5344CB8AC3E}">
        <p14:creationId xmlns:p14="http://schemas.microsoft.com/office/powerpoint/2010/main" val="63890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9</a:t>
            </a:fld>
            <a:endParaRPr lang="en-GB"/>
          </a:p>
        </p:txBody>
      </p:sp>
    </p:spTree>
    <p:extLst>
      <p:ext uri="{BB962C8B-B14F-4D97-AF65-F5344CB8AC3E}">
        <p14:creationId xmlns:p14="http://schemas.microsoft.com/office/powerpoint/2010/main" val="274294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25C1922-E6FE-4E85-947B-5E8AC94F466E}" type="slidenum">
              <a:rPr lang="en-GB" smtClean="0"/>
              <a:t>10</a:t>
            </a:fld>
            <a:endParaRPr lang="en-GB"/>
          </a:p>
        </p:txBody>
      </p:sp>
    </p:spTree>
    <p:extLst>
      <p:ext uri="{BB962C8B-B14F-4D97-AF65-F5344CB8AC3E}">
        <p14:creationId xmlns:p14="http://schemas.microsoft.com/office/powerpoint/2010/main" val="18105976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auto">
          <a:xfrm>
            <a:off x="1" y="1526151"/>
            <a:ext cx="6096000"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526166"/>
            <a:ext cx="5826697" cy="1793104"/>
          </a:xfrm>
          <a:prstGeom prst="rect">
            <a:avLst/>
          </a:prstGeo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325628"/>
            <a:ext cx="5828317" cy="1793104"/>
          </a:xfrm>
          <a:prstGeom prst="rect">
            <a:avLst/>
          </a:prstGeo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2" name="Group 21">
            <a:extLst>
              <a:ext uri="{FF2B5EF4-FFF2-40B4-BE49-F238E27FC236}">
                <a16:creationId xmlns:a16="http://schemas.microsoft.com/office/drawing/2014/main" id="{19532A57-A92A-4A6B-B7DA-9580A44F09E1}"/>
              </a:ext>
            </a:extLst>
          </p:cNvPr>
          <p:cNvGrpSpPr/>
          <p:nvPr userDrawn="1"/>
        </p:nvGrpSpPr>
        <p:grpSpPr>
          <a:xfrm>
            <a:off x="4820756" y="5859461"/>
            <a:ext cx="1074739" cy="998539"/>
            <a:chOff x="465139" y="2747968"/>
            <a:chExt cx="1074739" cy="998539"/>
          </a:xfrm>
        </p:grpSpPr>
        <p:sp>
          <p:nvSpPr>
            <p:cNvPr id="23" name="Rectangle 373">
              <a:extLst>
                <a:ext uri="{FF2B5EF4-FFF2-40B4-BE49-F238E27FC236}">
                  <a16:creationId xmlns:a16="http://schemas.microsoft.com/office/drawing/2014/main" id="{01389ADD-63CA-41F0-A1D4-41D7DCC18E02}"/>
                </a:ext>
              </a:extLst>
            </p:cNvPr>
            <p:cNvSpPr>
              <a:spLocks noChangeArrowheads="1"/>
            </p:cNvSpPr>
            <p:nvPr/>
          </p:nvSpPr>
          <p:spPr bwMode="auto">
            <a:xfrm>
              <a:off x="677864" y="3013080"/>
              <a:ext cx="15875" cy="733426"/>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74">
              <a:extLst>
                <a:ext uri="{FF2B5EF4-FFF2-40B4-BE49-F238E27FC236}">
                  <a16:creationId xmlns:a16="http://schemas.microsoft.com/office/drawing/2014/main" id="{883E33B3-1F02-4B0B-9D53-406610DA0755}"/>
                </a:ext>
              </a:extLst>
            </p:cNvPr>
            <p:cNvSpPr>
              <a:spLocks noChangeArrowheads="1"/>
            </p:cNvSpPr>
            <p:nvPr/>
          </p:nvSpPr>
          <p:spPr bwMode="auto">
            <a:xfrm>
              <a:off x="787402" y="3009905"/>
              <a:ext cx="15875" cy="736601"/>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75">
              <a:extLst>
                <a:ext uri="{FF2B5EF4-FFF2-40B4-BE49-F238E27FC236}">
                  <a16:creationId xmlns:a16="http://schemas.microsoft.com/office/drawing/2014/main" id="{D7499EDB-CA49-4B4C-BC25-214057A39A7A}"/>
                </a:ext>
              </a:extLst>
            </p:cNvPr>
            <p:cNvSpPr>
              <a:spLocks noChangeArrowheads="1"/>
            </p:cNvSpPr>
            <p:nvPr/>
          </p:nvSpPr>
          <p:spPr bwMode="auto">
            <a:xfrm>
              <a:off x="693739" y="3422656"/>
              <a:ext cx="106363"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76">
              <a:extLst>
                <a:ext uri="{FF2B5EF4-FFF2-40B4-BE49-F238E27FC236}">
                  <a16:creationId xmlns:a16="http://schemas.microsoft.com/office/drawing/2014/main" id="{F7273F8E-25B3-4020-85E6-89C4350E383C}"/>
                </a:ext>
              </a:extLst>
            </p:cNvPr>
            <p:cNvSpPr>
              <a:spLocks noChangeArrowheads="1"/>
            </p:cNvSpPr>
            <p:nvPr/>
          </p:nvSpPr>
          <p:spPr bwMode="auto">
            <a:xfrm>
              <a:off x="693739" y="3529019"/>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77">
              <a:extLst>
                <a:ext uri="{FF2B5EF4-FFF2-40B4-BE49-F238E27FC236}">
                  <a16:creationId xmlns:a16="http://schemas.microsoft.com/office/drawing/2014/main" id="{AD6D8DA8-48AB-4252-9E3B-8570C8980847}"/>
                </a:ext>
              </a:extLst>
            </p:cNvPr>
            <p:cNvSpPr>
              <a:spLocks/>
            </p:cNvSpPr>
            <p:nvPr/>
          </p:nvSpPr>
          <p:spPr bwMode="auto">
            <a:xfrm>
              <a:off x="681039" y="3422656"/>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9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9"/>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78">
              <a:extLst>
                <a:ext uri="{FF2B5EF4-FFF2-40B4-BE49-F238E27FC236}">
                  <a16:creationId xmlns:a16="http://schemas.microsoft.com/office/drawing/2014/main" id="{DFE1D66E-6D8D-481F-A4BE-A6A5D20FFC4F}"/>
                </a:ext>
              </a:extLst>
            </p:cNvPr>
            <p:cNvSpPr>
              <a:spLocks noChangeArrowheads="1"/>
            </p:cNvSpPr>
            <p:nvPr/>
          </p:nvSpPr>
          <p:spPr bwMode="auto">
            <a:xfrm>
              <a:off x="693739" y="3321056"/>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79">
              <a:extLst>
                <a:ext uri="{FF2B5EF4-FFF2-40B4-BE49-F238E27FC236}">
                  <a16:creationId xmlns:a16="http://schemas.microsoft.com/office/drawing/2014/main" id="{0A9A28F0-610A-4379-B661-41515ABAC5C2}"/>
                </a:ext>
              </a:extLst>
            </p:cNvPr>
            <p:cNvSpPr>
              <a:spLocks/>
            </p:cNvSpPr>
            <p:nvPr/>
          </p:nvSpPr>
          <p:spPr bwMode="auto">
            <a:xfrm>
              <a:off x="681039" y="3321056"/>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6"/>
                  </a:lnTo>
                  <a:lnTo>
                    <a:pt x="45" y="36"/>
                  </a:lnTo>
                  <a:lnTo>
                    <a:pt x="75" y="6"/>
                  </a:lnTo>
                  <a:lnTo>
                    <a:pt x="75" y="0"/>
                  </a:lnTo>
                  <a:lnTo>
                    <a:pt x="69" y="0"/>
                  </a:lnTo>
                  <a:lnTo>
                    <a:pt x="39" y="30"/>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0">
              <a:extLst>
                <a:ext uri="{FF2B5EF4-FFF2-40B4-BE49-F238E27FC236}">
                  <a16:creationId xmlns:a16="http://schemas.microsoft.com/office/drawing/2014/main" id="{CE68B9E4-8097-45BD-A921-72D287CB1B11}"/>
                </a:ext>
              </a:extLst>
            </p:cNvPr>
            <p:cNvSpPr>
              <a:spLocks/>
            </p:cNvSpPr>
            <p:nvPr/>
          </p:nvSpPr>
          <p:spPr bwMode="auto">
            <a:xfrm>
              <a:off x="681039" y="3217868"/>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7 h 73"/>
                <a:gd name="T12" fmla="*/ 45 w 75"/>
                <a:gd name="T13" fmla="*/ 37 h 73"/>
                <a:gd name="T14" fmla="*/ 75 w 75"/>
                <a:gd name="T15" fmla="*/ 7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7 h 73"/>
                <a:gd name="T30" fmla="*/ 0 w 75"/>
                <a:gd name="T31" fmla="*/ 69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7"/>
                  </a:lnTo>
                  <a:lnTo>
                    <a:pt x="45" y="37"/>
                  </a:lnTo>
                  <a:lnTo>
                    <a:pt x="75" y="7"/>
                  </a:lnTo>
                  <a:lnTo>
                    <a:pt x="75" y="0"/>
                  </a:lnTo>
                  <a:lnTo>
                    <a:pt x="69" y="0"/>
                  </a:lnTo>
                  <a:lnTo>
                    <a:pt x="39" y="30"/>
                  </a:lnTo>
                  <a:lnTo>
                    <a:pt x="8" y="0"/>
                  </a:lnTo>
                  <a:lnTo>
                    <a:pt x="0" y="0"/>
                  </a:lnTo>
                  <a:lnTo>
                    <a:pt x="0" y="4"/>
                  </a:lnTo>
                  <a:lnTo>
                    <a:pt x="30" y="37"/>
                  </a:lnTo>
                  <a:lnTo>
                    <a:pt x="0" y="69"/>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1">
              <a:extLst>
                <a:ext uri="{FF2B5EF4-FFF2-40B4-BE49-F238E27FC236}">
                  <a16:creationId xmlns:a16="http://schemas.microsoft.com/office/drawing/2014/main" id="{1F09FC7C-026B-4236-BD12-62FBDFB0C635}"/>
                </a:ext>
              </a:extLst>
            </p:cNvPr>
            <p:cNvSpPr>
              <a:spLocks noChangeArrowheads="1"/>
            </p:cNvSpPr>
            <p:nvPr/>
          </p:nvSpPr>
          <p:spPr bwMode="auto">
            <a:xfrm>
              <a:off x="693739" y="3217868"/>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2">
              <a:extLst>
                <a:ext uri="{FF2B5EF4-FFF2-40B4-BE49-F238E27FC236}">
                  <a16:creationId xmlns:a16="http://schemas.microsoft.com/office/drawing/2014/main" id="{34BEA7D6-A0DD-4248-9D43-4FE3564DE2AC}"/>
                </a:ext>
              </a:extLst>
            </p:cNvPr>
            <p:cNvSpPr>
              <a:spLocks/>
            </p:cNvSpPr>
            <p:nvPr/>
          </p:nvSpPr>
          <p:spPr bwMode="auto">
            <a:xfrm>
              <a:off x="681039" y="3116268"/>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83">
              <a:extLst>
                <a:ext uri="{FF2B5EF4-FFF2-40B4-BE49-F238E27FC236}">
                  <a16:creationId xmlns:a16="http://schemas.microsoft.com/office/drawing/2014/main" id="{D27E9EA5-81BD-45DE-BB0F-BB48D5633349}"/>
                </a:ext>
              </a:extLst>
            </p:cNvPr>
            <p:cNvSpPr>
              <a:spLocks noChangeArrowheads="1"/>
            </p:cNvSpPr>
            <p:nvPr/>
          </p:nvSpPr>
          <p:spPr bwMode="auto">
            <a:xfrm>
              <a:off x="693739" y="3113093"/>
              <a:ext cx="96838" cy="15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84">
              <a:extLst>
                <a:ext uri="{FF2B5EF4-FFF2-40B4-BE49-F238E27FC236}">
                  <a16:creationId xmlns:a16="http://schemas.microsoft.com/office/drawing/2014/main" id="{42E169EC-7DED-4CF2-B39C-22FD2E22025A}"/>
                </a:ext>
              </a:extLst>
            </p:cNvPr>
            <p:cNvSpPr>
              <a:spLocks noChangeArrowheads="1"/>
            </p:cNvSpPr>
            <p:nvPr/>
          </p:nvSpPr>
          <p:spPr bwMode="auto">
            <a:xfrm>
              <a:off x="677864" y="3000380"/>
              <a:ext cx="125413"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5">
              <a:extLst>
                <a:ext uri="{FF2B5EF4-FFF2-40B4-BE49-F238E27FC236}">
                  <a16:creationId xmlns:a16="http://schemas.microsoft.com/office/drawing/2014/main" id="{4AF759B7-DBD0-4A5D-814E-01B02F80CE72}"/>
                </a:ext>
              </a:extLst>
            </p:cNvPr>
            <p:cNvSpPr>
              <a:spLocks/>
            </p:cNvSpPr>
            <p:nvPr/>
          </p:nvSpPr>
          <p:spPr bwMode="auto">
            <a:xfrm>
              <a:off x="681039" y="3009905"/>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7 h 75"/>
                <a:gd name="T12" fmla="*/ 45 w 75"/>
                <a:gd name="T13" fmla="*/ 37 h 75"/>
                <a:gd name="T14" fmla="*/ 75 w 75"/>
                <a:gd name="T15" fmla="*/ 7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7 h 75"/>
                <a:gd name="T28" fmla="*/ 30 w 75"/>
                <a:gd name="T29" fmla="*/ 37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7"/>
                  </a:lnTo>
                  <a:lnTo>
                    <a:pt x="45" y="37"/>
                  </a:lnTo>
                  <a:lnTo>
                    <a:pt x="75" y="7"/>
                  </a:lnTo>
                  <a:lnTo>
                    <a:pt x="75" y="0"/>
                  </a:lnTo>
                  <a:lnTo>
                    <a:pt x="69" y="0"/>
                  </a:lnTo>
                  <a:lnTo>
                    <a:pt x="39" y="30"/>
                  </a:lnTo>
                  <a:lnTo>
                    <a:pt x="8" y="0"/>
                  </a:lnTo>
                  <a:lnTo>
                    <a:pt x="0" y="0"/>
                  </a:lnTo>
                  <a:lnTo>
                    <a:pt x="0" y="7"/>
                  </a:lnTo>
                  <a:lnTo>
                    <a:pt x="30" y="37"/>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86">
              <a:extLst>
                <a:ext uri="{FF2B5EF4-FFF2-40B4-BE49-F238E27FC236}">
                  <a16:creationId xmlns:a16="http://schemas.microsoft.com/office/drawing/2014/main" id="{23029682-425F-409A-A509-4E664DD5880F}"/>
                </a:ext>
              </a:extLst>
            </p:cNvPr>
            <p:cNvSpPr>
              <a:spLocks noChangeArrowheads="1"/>
            </p:cNvSpPr>
            <p:nvPr/>
          </p:nvSpPr>
          <p:spPr bwMode="auto">
            <a:xfrm>
              <a:off x="693739" y="3630619"/>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7">
              <a:extLst>
                <a:ext uri="{FF2B5EF4-FFF2-40B4-BE49-F238E27FC236}">
                  <a16:creationId xmlns:a16="http://schemas.microsoft.com/office/drawing/2014/main" id="{FD038F85-6DB0-45A9-8254-735A1D67CB32}"/>
                </a:ext>
              </a:extLst>
            </p:cNvPr>
            <p:cNvSpPr>
              <a:spLocks/>
            </p:cNvSpPr>
            <p:nvPr/>
          </p:nvSpPr>
          <p:spPr bwMode="auto">
            <a:xfrm>
              <a:off x="681039" y="3529019"/>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8">
              <a:extLst>
                <a:ext uri="{FF2B5EF4-FFF2-40B4-BE49-F238E27FC236}">
                  <a16:creationId xmlns:a16="http://schemas.microsoft.com/office/drawing/2014/main" id="{D0CB273C-D766-4DC4-A9E1-262E2F424CAC}"/>
                </a:ext>
              </a:extLst>
            </p:cNvPr>
            <p:cNvSpPr>
              <a:spLocks noChangeArrowheads="1"/>
            </p:cNvSpPr>
            <p:nvPr/>
          </p:nvSpPr>
          <p:spPr bwMode="auto">
            <a:xfrm>
              <a:off x="693739" y="3729044"/>
              <a:ext cx="96838"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9">
              <a:extLst>
                <a:ext uri="{FF2B5EF4-FFF2-40B4-BE49-F238E27FC236}">
                  <a16:creationId xmlns:a16="http://schemas.microsoft.com/office/drawing/2014/main" id="{68EACF16-66CD-4661-A61A-4E8AFBC30217}"/>
                </a:ext>
              </a:extLst>
            </p:cNvPr>
            <p:cNvSpPr>
              <a:spLocks/>
            </p:cNvSpPr>
            <p:nvPr/>
          </p:nvSpPr>
          <p:spPr bwMode="auto">
            <a:xfrm>
              <a:off x="681039" y="3627444"/>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6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6"/>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0">
              <a:extLst>
                <a:ext uri="{FF2B5EF4-FFF2-40B4-BE49-F238E27FC236}">
                  <a16:creationId xmlns:a16="http://schemas.microsoft.com/office/drawing/2014/main" id="{E9FF8E91-4B8E-4507-BA36-C29436EE7102}"/>
                </a:ext>
              </a:extLst>
            </p:cNvPr>
            <p:cNvSpPr>
              <a:spLocks noChangeArrowheads="1"/>
            </p:cNvSpPr>
            <p:nvPr/>
          </p:nvSpPr>
          <p:spPr bwMode="auto">
            <a:xfrm>
              <a:off x="465139" y="2867030"/>
              <a:ext cx="68263" cy="119063"/>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1">
              <a:extLst>
                <a:ext uri="{FF2B5EF4-FFF2-40B4-BE49-F238E27FC236}">
                  <a16:creationId xmlns:a16="http://schemas.microsoft.com/office/drawing/2014/main" id="{D71F6F5E-C474-44DC-9BAA-2E8D0E60EBFA}"/>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 name="T8" fmla="*/ 4 w 114"/>
                <a:gd name="T9" fmla="*/ 92 h 92"/>
              </a:gdLst>
              <a:ahLst/>
              <a:cxnLst>
                <a:cxn ang="0">
                  <a:pos x="T0" y="T1"/>
                </a:cxn>
                <a:cxn ang="0">
                  <a:pos x="T2" y="T3"/>
                </a:cxn>
                <a:cxn ang="0">
                  <a:pos x="T4" y="T5"/>
                </a:cxn>
                <a:cxn ang="0">
                  <a:pos x="T6" y="T7"/>
                </a:cxn>
                <a:cxn ang="0">
                  <a:pos x="T8" y="T9"/>
                </a:cxn>
              </a:cxnLst>
              <a:rect l="0" t="0" r="r" b="b"/>
              <a:pathLst>
                <a:path w="114" h="92">
                  <a:moveTo>
                    <a:pt x="4" y="92"/>
                  </a:moveTo>
                  <a:lnTo>
                    <a:pt x="114" y="4"/>
                  </a:lnTo>
                  <a:lnTo>
                    <a:pt x="112" y="0"/>
                  </a:lnTo>
                  <a:lnTo>
                    <a:pt x="0" y="88"/>
                  </a:lnTo>
                  <a:lnTo>
                    <a:pt x="4" y="9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2">
              <a:extLst>
                <a:ext uri="{FF2B5EF4-FFF2-40B4-BE49-F238E27FC236}">
                  <a16:creationId xmlns:a16="http://schemas.microsoft.com/office/drawing/2014/main" id="{C1EF9A4A-C1EC-4F5A-813A-9CCA61969943}"/>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Lst>
              <a:ahLst/>
              <a:cxnLst>
                <a:cxn ang="0">
                  <a:pos x="T0" y="T1"/>
                </a:cxn>
                <a:cxn ang="0">
                  <a:pos x="T2" y="T3"/>
                </a:cxn>
                <a:cxn ang="0">
                  <a:pos x="T4" y="T5"/>
                </a:cxn>
                <a:cxn ang="0">
                  <a:pos x="T6" y="T7"/>
                </a:cxn>
              </a:cxnLst>
              <a:rect l="0" t="0" r="r" b="b"/>
              <a:pathLst>
                <a:path w="114" h="92">
                  <a:moveTo>
                    <a:pt x="4" y="92"/>
                  </a:moveTo>
                  <a:lnTo>
                    <a:pt x="114" y="4"/>
                  </a:lnTo>
                  <a:lnTo>
                    <a:pt x="112"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3">
              <a:extLst>
                <a:ext uri="{FF2B5EF4-FFF2-40B4-BE49-F238E27FC236}">
                  <a16:creationId xmlns:a16="http://schemas.microsoft.com/office/drawing/2014/main" id="{A9E4C235-422C-449C-B91D-BA11E765E2C0}"/>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 name="T8" fmla="*/ 0 w 300"/>
                <a:gd name="T9" fmla="*/ 6 h 54"/>
              </a:gdLst>
              <a:ahLst/>
              <a:cxnLst>
                <a:cxn ang="0">
                  <a:pos x="T0" y="T1"/>
                </a:cxn>
                <a:cxn ang="0">
                  <a:pos x="T2" y="T3"/>
                </a:cxn>
                <a:cxn ang="0">
                  <a:pos x="T4" y="T5"/>
                </a:cxn>
                <a:cxn ang="0">
                  <a:pos x="T6" y="T7"/>
                </a:cxn>
                <a:cxn ang="0">
                  <a:pos x="T8" y="T9"/>
                </a:cxn>
              </a:cxnLst>
              <a:rect l="0" t="0" r="r" b="b"/>
              <a:pathLst>
                <a:path w="300" h="54">
                  <a:moveTo>
                    <a:pt x="0" y="6"/>
                  </a:moveTo>
                  <a:lnTo>
                    <a:pt x="300" y="54"/>
                  </a:lnTo>
                  <a:lnTo>
                    <a:pt x="300" y="49"/>
                  </a:lnTo>
                  <a:lnTo>
                    <a:pt x="0" y="0"/>
                  </a:lnTo>
                  <a:lnTo>
                    <a:pt x="0" y="6"/>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4">
              <a:extLst>
                <a:ext uri="{FF2B5EF4-FFF2-40B4-BE49-F238E27FC236}">
                  <a16:creationId xmlns:a16="http://schemas.microsoft.com/office/drawing/2014/main" id="{3DD1C502-468E-431F-9E4D-4ECEB1AF4901}"/>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Lst>
              <a:ahLst/>
              <a:cxnLst>
                <a:cxn ang="0">
                  <a:pos x="T0" y="T1"/>
                </a:cxn>
                <a:cxn ang="0">
                  <a:pos x="T2" y="T3"/>
                </a:cxn>
                <a:cxn ang="0">
                  <a:pos x="T4" y="T5"/>
                </a:cxn>
                <a:cxn ang="0">
                  <a:pos x="T6" y="T7"/>
                </a:cxn>
              </a:cxnLst>
              <a:rect l="0" t="0" r="r" b="b"/>
              <a:pathLst>
                <a:path w="300" h="54">
                  <a:moveTo>
                    <a:pt x="0" y="6"/>
                  </a:moveTo>
                  <a:lnTo>
                    <a:pt x="300" y="54"/>
                  </a:lnTo>
                  <a:lnTo>
                    <a:pt x="300" y="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5">
              <a:extLst>
                <a:ext uri="{FF2B5EF4-FFF2-40B4-BE49-F238E27FC236}">
                  <a16:creationId xmlns:a16="http://schemas.microsoft.com/office/drawing/2014/main" id="{697A738D-DD35-4A72-A23F-45F6948241CC}"/>
                </a:ext>
              </a:extLst>
            </p:cNvPr>
            <p:cNvSpPr>
              <a:spLocks noChangeArrowheads="1"/>
            </p:cNvSpPr>
            <p:nvPr/>
          </p:nvSpPr>
          <p:spPr bwMode="auto">
            <a:xfrm>
              <a:off x="701677" y="2754317"/>
              <a:ext cx="12700" cy="142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6">
              <a:extLst>
                <a:ext uri="{FF2B5EF4-FFF2-40B4-BE49-F238E27FC236}">
                  <a16:creationId xmlns:a16="http://schemas.microsoft.com/office/drawing/2014/main" id="{9F2F55CB-0018-4445-A32F-2F70F026245B}"/>
                </a:ext>
              </a:extLst>
            </p:cNvPr>
            <p:cNvSpPr>
              <a:spLocks/>
            </p:cNvSpPr>
            <p:nvPr/>
          </p:nvSpPr>
          <p:spPr bwMode="auto">
            <a:xfrm>
              <a:off x="708027" y="2751142"/>
              <a:ext cx="58738" cy="142875"/>
            </a:xfrm>
            <a:custGeom>
              <a:avLst/>
              <a:gdLst>
                <a:gd name="T0" fmla="*/ 0 w 37"/>
                <a:gd name="T1" fmla="*/ 2 h 90"/>
                <a:gd name="T2" fmla="*/ 7 w 37"/>
                <a:gd name="T3" fmla="*/ 0 h 90"/>
                <a:gd name="T4" fmla="*/ 37 w 37"/>
                <a:gd name="T5" fmla="*/ 90 h 90"/>
                <a:gd name="T6" fmla="*/ 28 w 37"/>
                <a:gd name="T7" fmla="*/ 90 h 90"/>
                <a:gd name="T8" fmla="*/ 0 w 37"/>
                <a:gd name="T9" fmla="*/ 2 h 90"/>
              </a:gdLst>
              <a:ahLst/>
              <a:cxnLst>
                <a:cxn ang="0">
                  <a:pos x="T0" y="T1"/>
                </a:cxn>
                <a:cxn ang="0">
                  <a:pos x="T2" y="T3"/>
                </a:cxn>
                <a:cxn ang="0">
                  <a:pos x="T4" y="T5"/>
                </a:cxn>
                <a:cxn ang="0">
                  <a:pos x="T6" y="T7"/>
                </a:cxn>
                <a:cxn ang="0">
                  <a:pos x="T8" y="T9"/>
                </a:cxn>
              </a:cxnLst>
              <a:rect l="0" t="0" r="r" b="b"/>
              <a:pathLst>
                <a:path w="37" h="90">
                  <a:moveTo>
                    <a:pt x="0" y="2"/>
                  </a:moveTo>
                  <a:lnTo>
                    <a:pt x="7" y="0"/>
                  </a:lnTo>
                  <a:lnTo>
                    <a:pt x="37" y="90"/>
                  </a:lnTo>
                  <a:lnTo>
                    <a:pt x="28" y="90"/>
                  </a:lnTo>
                  <a:lnTo>
                    <a:pt x="0" y="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7">
              <a:extLst>
                <a:ext uri="{FF2B5EF4-FFF2-40B4-BE49-F238E27FC236}">
                  <a16:creationId xmlns:a16="http://schemas.microsoft.com/office/drawing/2014/main" id="{3EA9A3C8-8F95-46B4-A814-4DF342909A56}"/>
                </a:ext>
              </a:extLst>
            </p:cNvPr>
            <p:cNvSpPr>
              <a:spLocks noChangeArrowheads="1"/>
            </p:cNvSpPr>
            <p:nvPr/>
          </p:nvSpPr>
          <p:spPr bwMode="auto">
            <a:xfrm>
              <a:off x="711202" y="2857505"/>
              <a:ext cx="34925"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8">
              <a:extLst>
                <a:ext uri="{FF2B5EF4-FFF2-40B4-BE49-F238E27FC236}">
                  <a16:creationId xmlns:a16="http://schemas.microsoft.com/office/drawing/2014/main" id="{BD747FC6-620E-4964-8091-FA28C091B208}"/>
                </a:ext>
              </a:extLst>
            </p:cNvPr>
            <p:cNvSpPr>
              <a:spLocks noChangeArrowheads="1"/>
            </p:cNvSpPr>
            <p:nvPr/>
          </p:nvSpPr>
          <p:spPr bwMode="auto">
            <a:xfrm>
              <a:off x="711202" y="2819405"/>
              <a:ext cx="20638"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9">
              <a:extLst>
                <a:ext uri="{FF2B5EF4-FFF2-40B4-BE49-F238E27FC236}">
                  <a16:creationId xmlns:a16="http://schemas.microsoft.com/office/drawing/2014/main" id="{F38EB949-17F6-4EB7-9561-35DE982D0D1D}"/>
                </a:ext>
              </a:extLst>
            </p:cNvPr>
            <p:cNvSpPr>
              <a:spLocks/>
            </p:cNvSpPr>
            <p:nvPr/>
          </p:nvSpPr>
          <p:spPr bwMode="auto">
            <a:xfrm>
              <a:off x="711202" y="2860680"/>
              <a:ext cx="44450" cy="36513"/>
            </a:xfrm>
            <a:custGeom>
              <a:avLst/>
              <a:gdLst>
                <a:gd name="T0" fmla="*/ 0 w 13"/>
                <a:gd name="T1" fmla="*/ 2 h 11"/>
                <a:gd name="T2" fmla="*/ 12 w 13"/>
                <a:gd name="T3" fmla="*/ 11 h 11"/>
                <a:gd name="T4" fmla="*/ 13 w 13"/>
                <a:gd name="T5" fmla="*/ 11 h 11"/>
                <a:gd name="T6" fmla="*/ 13 w 13"/>
                <a:gd name="T7" fmla="*/ 9 h 11"/>
                <a:gd name="T8" fmla="*/ 1 w 13"/>
                <a:gd name="T9" fmla="*/ 1 h 11"/>
                <a:gd name="T10" fmla="*/ 0 w 13"/>
                <a:gd name="T11" fmla="*/ 1 h 11"/>
                <a:gd name="T12" fmla="*/ 0 w 13"/>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0" y="2"/>
                  </a:moveTo>
                  <a:cubicBezTo>
                    <a:pt x="12" y="11"/>
                    <a:pt x="12" y="11"/>
                    <a:pt x="12" y="11"/>
                  </a:cubicBezTo>
                  <a:cubicBezTo>
                    <a:pt x="12" y="11"/>
                    <a:pt x="13" y="11"/>
                    <a:pt x="13" y="11"/>
                  </a:cubicBezTo>
                  <a:cubicBezTo>
                    <a:pt x="13" y="10"/>
                    <a:pt x="13" y="10"/>
                    <a:pt x="13" y="9"/>
                  </a:cubicBezTo>
                  <a:cubicBezTo>
                    <a:pt x="1" y="1"/>
                    <a:pt x="1" y="1"/>
                    <a:pt x="1" y="1"/>
                  </a:cubicBezTo>
                  <a:cubicBezTo>
                    <a:pt x="1" y="0"/>
                    <a:pt x="0" y="1"/>
                    <a:pt x="0" y="1"/>
                  </a:cubicBezTo>
                  <a:cubicBezTo>
                    <a:pt x="0" y="1"/>
                    <a:pt x="0" y="2"/>
                    <a:pt x="0" y="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0">
              <a:extLst>
                <a:ext uri="{FF2B5EF4-FFF2-40B4-BE49-F238E27FC236}">
                  <a16:creationId xmlns:a16="http://schemas.microsoft.com/office/drawing/2014/main" id="{E4412EB5-C373-400D-A45E-26DE348E8834}"/>
                </a:ext>
              </a:extLst>
            </p:cNvPr>
            <p:cNvSpPr>
              <a:spLocks/>
            </p:cNvSpPr>
            <p:nvPr/>
          </p:nvSpPr>
          <p:spPr bwMode="auto">
            <a:xfrm>
              <a:off x="711202" y="2825755"/>
              <a:ext cx="23813" cy="34925"/>
            </a:xfrm>
            <a:custGeom>
              <a:avLst/>
              <a:gdLst>
                <a:gd name="T0" fmla="*/ 2 w 7"/>
                <a:gd name="T1" fmla="*/ 9 h 10"/>
                <a:gd name="T2" fmla="*/ 7 w 7"/>
                <a:gd name="T3" fmla="*/ 2 h 10"/>
                <a:gd name="T4" fmla="*/ 7 w 7"/>
                <a:gd name="T5" fmla="*/ 0 h 10"/>
                <a:gd name="T6" fmla="*/ 5 w 7"/>
                <a:gd name="T7" fmla="*/ 0 h 10"/>
                <a:gd name="T8" fmla="*/ 0 w 7"/>
                <a:gd name="T9" fmla="*/ 8 h 10"/>
                <a:gd name="T10" fmla="*/ 0 w 7"/>
                <a:gd name="T11" fmla="*/ 9 h 10"/>
                <a:gd name="T12" fmla="*/ 2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2" y="9"/>
                  </a:moveTo>
                  <a:cubicBezTo>
                    <a:pt x="7" y="2"/>
                    <a:pt x="7" y="2"/>
                    <a:pt x="7" y="2"/>
                  </a:cubicBezTo>
                  <a:cubicBezTo>
                    <a:pt x="7" y="1"/>
                    <a:pt x="7" y="0"/>
                    <a:pt x="7" y="0"/>
                  </a:cubicBezTo>
                  <a:cubicBezTo>
                    <a:pt x="6" y="0"/>
                    <a:pt x="5" y="0"/>
                    <a:pt x="5" y="0"/>
                  </a:cubicBezTo>
                  <a:cubicBezTo>
                    <a:pt x="0" y="8"/>
                    <a:pt x="0" y="8"/>
                    <a:pt x="0" y="8"/>
                  </a:cubicBezTo>
                  <a:cubicBezTo>
                    <a:pt x="0" y="8"/>
                    <a:pt x="0" y="9"/>
                    <a:pt x="0" y="9"/>
                  </a:cubicBezTo>
                  <a:cubicBezTo>
                    <a:pt x="1" y="10"/>
                    <a:pt x="1" y="10"/>
                    <a:pt x="2" y="9"/>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1">
              <a:extLst>
                <a:ext uri="{FF2B5EF4-FFF2-40B4-BE49-F238E27FC236}">
                  <a16:creationId xmlns:a16="http://schemas.microsoft.com/office/drawing/2014/main" id="{1B169EB8-508E-44EC-9E62-F65446F63CF2}"/>
                </a:ext>
              </a:extLst>
            </p:cNvPr>
            <p:cNvSpPr>
              <a:spLocks/>
            </p:cNvSpPr>
            <p:nvPr/>
          </p:nvSpPr>
          <p:spPr bwMode="auto">
            <a:xfrm>
              <a:off x="711202" y="2860680"/>
              <a:ext cx="38100" cy="36513"/>
            </a:xfrm>
            <a:custGeom>
              <a:avLst/>
              <a:gdLst>
                <a:gd name="T0" fmla="*/ 9 w 11"/>
                <a:gd name="T1" fmla="*/ 1 h 11"/>
                <a:gd name="T2" fmla="*/ 0 w 11"/>
                <a:gd name="T3" fmla="*/ 9 h 11"/>
                <a:gd name="T4" fmla="*/ 0 w 11"/>
                <a:gd name="T5" fmla="*/ 11 h 11"/>
                <a:gd name="T6" fmla="*/ 2 w 11"/>
                <a:gd name="T7" fmla="*/ 11 h 11"/>
                <a:gd name="T8" fmla="*/ 10 w 11"/>
                <a:gd name="T9" fmla="*/ 2 h 11"/>
                <a:gd name="T10" fmla="*/ 10 w 11"/>
                <a:gd name="T11" fmla="*/ 1 h 11"/>
                <a:gd name="T12" fmla="*/ 9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9" y="1"/>
                  </a:moveTo>
                  <a:cubicBezTo>
                    <a:pt x="0" y="9"/>
                    <a:pt x="0" y="9"/>
                    <a:pt x="0" y="9"/>
                  </a:cubicBezTo>
                  <a:cubicBezTo>
                    <a:pt x="0" y="10"/>
                    <a:pt x="0" y="10"/>
                    <a:pt x="0" y="11"/>
                  </a:cubicBezTo>
                  <a:cubicBezTo>
                    <a:pt x="0" y="11"/>
                    <a:pt x="1" y="11"/>
                    <a:pt x="2" y="11"/>
                  </a:cubicBezTo>
                  <a:cubicBezTo>
                    <a:pt x="10" y="2"/>
                    <a:pt x="10" y="2"/>
                    <a:pt x="10" y="2"/>
                  </a:cubicBezTo>
                  <a:cubicBezTo>
                    <a:pt x="11" y="2"/>
                    <a:pt x="11" y="1"/>
                    <a:pt x="10" y="1"/>
                  </a:cubicBezTo>
                  <a:cubicBezTo>
                    <a:pt x="10" y="0"/>
                    <a:pt x="9" y="0"/>
                    <a:pt x="9" y="1"/>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2">
              <a:extLst>
                <a:ext uri="{FF2B5EF4-FFF2-40B4-BE49-F238E27FC236}">
                  <a16:creationId xmlns:a16="http://schemas.microsoft.com/office/drawing/2014/main" id="{2376EC7F-9F9E-4819-920E-0B935323C3A2}"/>
                </a:ext>
              </a:extLst>
            </p:cNvPr>
            <p:cNvSpPr>
              <a:spLocks/>
            </p:cNvSpPr>
            <p:nvPr/>
          </p:nvSpPr>
          <p:spPr bwMode="auto">
            <a:xfrm>
              <a:off x="660402" y="2900368"/>
              <a:ext cx="171450" cy="88900"/>
            </a:xfrm>
            <a:custGeom>
              <a:avLst/>
              <a:gdLst>
                <a:gd name="T0" fmla="*/ 97 w 108"/>
                <a:gd name="T1" fmla="*/ 0 h 56"/>
                <a:gd name="T2" fmla="*/ 0 w 108"/>
                <a:gd name="T3" fmla="*/ 0 h 56"/>
                <a:gd name="T4" fmla="*/ 0 w 108"/>
                <a:gd name="T5" fmla="*/ 56 h 56"/>
                <a:gd name="T6" fmla="*/ 97 w 108"/>
                <a:gd name="T7" fmla="*/ 56 h 56"/>
                <a:gd name="T8" fmla="*/ 108 w 108"/>
                <a:gd name="T9" fmla="*/ 20 h 56"/>
                <a:gd name="T10" fmla="*/ 97 w 108"/>
                <a:gd name="T11" fmla="*/ 0 h 56"/>
              </a:gdLst>
              <a:ahLst/>
              <a:cxnLst>
                <a:cxn ang="0">
                  <a:pos x="T0" y="T1"/>
                </a:cxn>
                <a:cxn ang="0">
                  <a:pos x="T2" y="T3"/>
                </a:cxn>
                <a:cxn ang="0">
                  <a:pos x="T4" y="T5"/>
                </a:cxn>
                <a:cxn ang="0">
                  <a:pos x="T6" y="T7"/>
                </a:cxn>
                <a:cxn ang="0">
                  <a:pos x="T8" y="T9"/>
                </a:cxn>
                <a:cxn ang="0">
                  <a:pos x="T10" y="T11"/>
                </a:cxn>
              </a:cxnLst>
              <a:rect l="0" t="0" r="r" b="b"/>
              <a:pathLst>
                <a:path w="108" h="56">
                  <a:moveTo>
                    <a:pt x="97" y="0"/>
                  </a:moveTo>
                  <a:lnTo>
                    <a:pt x="0" y="0"/>
                  </a:lnTo>
                  <a:lnTo>
                    <a:pt x="0" y="56"/>
                  </a:lnTo>
                  <a:lnTo>
                    <a:pt x="97" y="56"/>
                  </a:lnTo>
                  <a:lnTo>
                    <a:pt x="108" y="20"/>
                  </a:lnTo>
                  <a:lnTo>
                    <a:pt x="9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03">
              <a:extLst>
                <a:ext uri="{FF2B5EF4-FFF2-40B4-BE49-F238E27FC236}">
                  <a16:creationId xmlns:a16="http://schemas.microsoft.com/office/drawing/2014/main" id="{31C122F5-F2ED-4658-9F75-6DB5F1FD8116}"/>
                </a:ext>
              </a:extLst>
            </p:cNvPr>
            <p:cNvSpPr>
              <a:spLocks noChangeArrowheads="1"/>
            </p:cNvSpPr>
            <p:nvPr/>
          </p:nvSpPr>
          <p:spPr bwMode="auto">
            <a:xfrm>
              <a:off x="746127" y="2917830"/>
              <a:ext cx="20638"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4">
              <a:extLst>
                <a:ext uri="{FF2B5EF4-FFF2-40B4-BE49-F238E27FC236}">
                  <a16:creationId xmlns:a16="http://schemas.microsoft.com/office/drawing/2014/main" id="{4DC15314-0EB3-46B1-A664-CF55CBA00A04}"/>
                </a:ext>
              </a:extLst>
            </p:cNvPr>
            <p:cNvSpPr>
              <a:spLocks/>
            </p:cNvSpPr>
            <p:nvPr/>
          </p:nvSpPr>
          <p:spPr bwMode="auto">
            <a:xfrm>
              <a:off x="779464" y="2917830"/>
              <a:ext cx="38100" cy="55563"/>
            </a:xfrm>
            <a:custGeom>
              <a:avLst/>
              <a:gdLst>
                <a:gd name="T0" fmla="*/ 18 w 24"/>
                <a:gd name="T1" fmla="*/ 0 h 35"/>
                <a:gd name="T2" fmla="*/ 0 w 24"/>
                <a:gd name="T3" fmla="*/ 0 h 35"/>
                <a:gd name="T4" fmla="*/ 0 w 24"/>
                <a:gd name="T5" fmla="*/ 35 h 35"/>
                <a:gd name="T6" fmla="*/ 18 w 24"/>
                <a:gd name="T7" fmla="*/ 35 h 35"/>
                <a:gd name="T8" fmla="*/ 24 w 24"/>
                <a:gd name="T9" fmla="*/ 11 h 35"/>
                <a:gd name="T10" fmla="*/ 18 w 24"/>
                <a:gd name="T11" fmla="*/ 0 h 35"/>
              </a:gdLst>
              <a:ahLst/>
              <a:cxnLst>
                <a:cxn ang="0">
                  <a:pos x="T0" y="T1"/>
                </a:cxn>
                <a:cxn ang="0">
                  <a:pos x="T2" y="T3"/>
                </a:cxn>
                <a:cxn ang="0">
                  <a:pos x="T4" y="T5"/>
                </a:cxn>
                <a:cxn ang="0">
                  <a:pos x="T6" y="T7"/>
                </a:cxn>
                <a:cxn ang="0">
                  <a:pos x="T8" y="T9"/>
                </a:cxn>
                <a:cxn ang="0">
                  <a:pos x="T10" y="T11"/>
                </a:cxn>
              </a:cxnLst>
              <a:rect l="0" t="0" r="r" b="b"/>
              <a:pathLst>
                <a:path w="24" h="35">
                  <a:moveTo>
                    <a:pt x="18" y="0"/>
                  </a:moveTo>
                  <a:lnTo>
                    <a:pt x="0" y="0"/>
                  </a:lnTo>
                  <a:lnTo>
                    <a:pt x="0" y="35"/>
                  </a:lnTo>
                  <a:lnTo>
                    <a:pt x="18" y="35"/>
                  </a:lnTo>
                  <a:lnTo>
                    <a:pt x="24" y="11"/>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5">
              <a:extLst>
                <a:ext uri="{FF2B5EF4-FFF2-40B4-BE49-F238E27FC236}">
                  <a16:creationId xmlns:a16="http://schemas.microsoft.com/office/drawing/2014/main" id="{6A46D716-E18F-4AF1-8AAE-58CF4785CB3B}"/>
                </a:ext>
              </a:extLst>
            </p:cNvPr>
            <p:cNvSpPr>
              <a:spLocks/>
            </p:cNvSpPr>
            <p:nvPr/>
          </p:nvSpPr>
          <p:spPr bwMode="auto">
            <a:xfrm>
              <a:off x="893764" y="2828930"/>
              <a:ext cx="455613" cy="7938"/>
            </a:xfrm>
            <a:custGeom>
              <a:avLst/>
              <a:gdLst>
                <a:gd name="T0" fmla="*/ 0 w 287"/>
                <a:gd name="T1" fmla="*/ 0 h 5"/>
                <a:gd name="T2" fmla="*/ 280 w 287"/>
                <a:gd name="T3" fmla="*/ 0 h 5"/>
                <a:gd name="T4" fmla="*/ 287 w 287"/>
                <a:gd name="T5" fmla="*/ 5 h 5"/>
                <a:gd name="T6" fmla="*/ 0 w 287"/>
                <a:gd name="T7" fmla="*/ 5 h 5"/>
                <a:gd name="T8" fmla="*/ 0 w 287"/>
                <a:gd name="T9" fmla="*/ 0 h 5"/>
              </a:gdLst>
              <a:ahLst/>
              <a:cxnLst>
                <a:cxn ang="0">
                  <a:pos x="T0" y="T1"/>
                </a:cxn>
                <a:cxn ang="0">
                  <a:pos x="T2" y="T3"/>
                </a:cxn>
                <a:cxn ang="0">
                  <a:pos x="T4" y="T5"/>
                </a:cxn>
                <a:cxn ang="0">
                  <a:pos x="T6" y="T7"/>
                </a:cxn>
                <a:cxn ang="0">
                  <a:pos x="T8" y="T9"/>
                </a:cxn>
              </a:cxnLst>
              <a:rect l="0" t="0" r="r" b="b"/>
              <a:pathLst>
                <a:path w="287" h="5">
                  <a:moveTo>
                    <a:pt x="0" y="0"/>
                  </a:moveTo>
                  <a:lnTo>
                    <a:pt x="280" y="0"/>
                  </a:lnTo>
                  <a:lnTo>
                    <a:pt x="287" y="5"/>
                  </a:lnTo>
                  <a:lnTo>
                    <a:pt x="0" y="5"/>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07">
              <a:extLst>
                <a:ext uri="{FF2B5EF4-FFF2-40B4-BE49-F238E27FC236}">
                  <a16:creationId xmlns:a16="http://schemas.microsoft.com/office/drawing/2014/main" id="{9F558810-1D65-4F36-AC03-BD7F76BE97F1}"/>
                </a:ext>
              </a:extLst>
            </p:cNvPr>
            <p:cNvSpPr>
              <a:spLocks/>
            </p:cNvSpPr>
            <p:nvPr/>
          </p:nvSpPr>
          <p:spPr bwMode="auto">
            <a:xfrm>
              <a:off x="817564"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8">
              <a:extLst>
                <a:ext uri="{FF2B5EF4-FFF2-40B4-BE49-F238E27FC236}">
                  <a16:creationId xmlns:a16="http://schemas.microsoft.com/office/drawing/2014/main" id="{98015CAB-CDD3-42D0-86E1-E58B716B93FC}"/>
                </a:ext>
              </a:extLst>
            </p:cNvPr>
            <p:cNvSpPr>
              <a:spLocks/>
            </p:cNvSpPr>
            <p:nvPr/>
          </p:nvSpPr>
          <p:spPr bwMode="auto">
            <a:xfrm>
              <a:off x="893764"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09">
              <a:extLst>
                <a:ext uri="{FF2B5EF4-FFF2-40B4-BE49-F238E27FC236}">
                  <a16:creationId xmlns:a16="http://schemas.microsoft.com/office/drawing/2014/main" id="{2E5619E9-A309-4A1A-BF58-0F22A26B1273}"/>
                </a:ext>
              </a:extLst>
            </p:cNvPr>
            <p:cNvSpPr>
              <a:spLocks noChangeArrowheads="1"/>
            </p:cNvSpPr>
            <p:nvPr/>
          </p:nvSpPr>
          <p:spPr bwMode="auto">
            <a:xfrm>
              <a:off x="9683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10">
              <a:extLst>
                <a:ext uri="{FF2B5EF4-FFF2-40B4-BE49-F238E27FC236}">
                  <a16:creationId xmlns:a16="http://schemas.microsoft.com/office/drawing/2014/main" id="{9AD2E95E-52EA-4D13-B133-9DB555593544}"/>
                </a:ext>
              </a:extLst>
            </p:cNvPr>
            <p:cNvSpPr>
              <a:spLocks noChangeArrowheads="1"/>
            </p:cNvSpPr>
            <p:nvPr/>
          </p:nvSpPr>
          <p:spPr bwMode="auto">
            <a:xfrm>
              <a:off x="893764"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11">
              <a:extLst>
                <a:ext uri="{FF2B5EF4-FFF2-40B4-BE49-F238E27FC236}">
                  <a16:creationId xmlns:a16="http://schemas.microsoft.com/office/drawing/2014/main" id="{D4ADC7E5-1134-48D8-AC62-4EE3EC5AFEC4}"/>
                </a:ext>
              </a:extLst>
            </p:cNvPr>
            <p:cNvSpPr>
              <a:spLocks/>
            </p:cNvSpPr>
            <p:nvPr/>
          </p:nvSpPr>
          <p:spPr bwMode="auto">
            <a:xfrm>
              <a:off x="965202" y="2828930"/>
              <a:ext cx="85725" cy="65088"/>
            </a:xfrm>
            <a:custGeom>
              <a:avLst/>
              <a:gdLst>
                <a:gd name="T0" fmla="*/ 6 w 54"/>
                <a:gd name="T1" fmla="*/ 41 h 41"/>
                <a:gd name="T2" fmla="*/ 0 w 54"/>
                <a:gd name="T3" fmla="*/ 41 h 41"/>
                <a:gd name="T4" fmla="*/ 45 w 54"/>
                <a:gd name="T5" fmla="*/ 0 h 41"/>
                <a:gd name="T6" fmla="*/ 54 w 54"/>
                <a:gd name="T7" fmla="*/ 0 h 41"/>
                <a:gd name="T8" fmla="*/ 6 w 54"/>
                <a:gd name="T9" fmla="*/ 41 h 41"/>
              </a:gdLst>
              <a:ahLst/>
              <a:cxnLst>
                <a:cxn ang="0">
                  <a:pos x="T0" y="T1"/>
                </a:cxn>
                <a:cxn ang="0">
                  <a:pos x="T2" y="T3"/>
                </a:cxn>
                <a:cxn ang="0">
                  <a:pos x="T4" y="T5"/>
                </a:cxn>
                <a:cxn ang="0">
                  <a:pos x="T6" y="T7"/>
                </a:cxn>
                <a:cxn ang="0">
                  <a:pos x="T8" y="T9"/>
                </a:cxn>
              </a:cxnLst>
              <a:rect l="0" t="0" r="r" b="b"/>
              <a:pathLst>
                <a:path w="54" h="41">
                  <a:moveTo>
                    <a:pt x="6" y="41"/>
                  </a:moveTo>
                  <a:lnTo>
                    <a:pt x="0" y="41"/>
                  </a:lnTo>
                  <a:lnTo>
                    <a:pt x="45" y="0"/>
                  </a:lnTo>
                  <a:lnTo>
                    <a:pt x="54" y="0"/>
                  </a:lnTo>
                  <a:lnTo>
                    <a:pt x="6"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2">
              <a:extLst>
                <a:ext uri="{FF2B5EF4-FFF2-40B4-BE49-F238E27FC236}">
                  <a16:creationId xmlns:a16="http://schemas.microsoft.com/office/drawing/2014/main" id="{FB424291-2E47-4A4A-AECA-C18E004FD47D}"/>
                </a:ext>
              </a:extLst>
            </p:cNvPr>
            <p:cNvSpPr>
              <a:spLocks/>
            </p:cNvSpPr>
            <p:nvPr/>
          </p:nvSpPr>
          <p:spPr bwMode="auto">
            <a:xfrm>
              <a:off x="1036639" y="2828930"/>
              <a:ext cx="85725" cy="65088"/>
            </a:xfrm>
            <a:custGeom>
              <a:avLst/>
              <a:gdLst>
                <a:gd name="T0" fmla="*/ 45 w 54"/>
                <a:gd name="T1" fmla="*/ 41 h 41"/>
                <a:gd name="T2" fmla="*/ 54 w 54"/>
                <a:gd name="T3" fmla="*/ 41 h 41"/>
                <a:gd name="T4" fmla="*/ 9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9"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13">
              <a:extLst>
                <a:ext uri="{FF2B5EF4-FFF2-40B4-BE49-F238E27FC236}">
                  <a16:creationId xmlns:a16="http://schemas.microsoft.com/office/drawing/2014/main" id="{25EED0C2-7A4F-42A9-A6C7-C1526E8E0BAC}"/>
                </a:ext>
              </a:extLst>
            </p:cNvPr>
            <p:cNvSpPr>
              <a:spLocks noChangeArrowheads="1"/>
            </p:cNvSpPr>
            <p:nvPr/>
          </p:nvSpPr>
          <p:spPr bwMode="auto">
            <a:xfrm>
              <a:off x="11128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14">
              <a:extLst>
                <a:ext uri="{FF2B5EF4-FFF2-40B4-BE49-F238E27FC236}">
                  <a16:creationId xmlns:a16="http://schemas.microsoft.com/office/drawing/2014/main" id="{56EAE0B1-778B-4113-8DE4-EFBAA3900355}"/>
                </a:ext>
              </a:extLst>
            </p:cNvPr>
            <p:cNvSpPr>
              <a:spLocks noChangeArrowheads="1"/>
            </p:cNvSpPr>
            <p:nvPr/>
          </p:nvSpPr>
          <p:spPr bwMode="auto">
            <a:xfrm>
              <a:off x="1039814"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5">
              <a:extLst>
                <a:ext uri="{FF2B5EF4-FFF2-40B4-BE49-F238E27FC236}">
                  <a16:creationId xmlns:a16="http://schemas.microsoft.com/office/drawing/2014/main" id="{77D7C597-C3A2-4ACE-BBAA-8399CB8516B8}"/>
                </a:ext>
              </a:extLst>
            </p:cNvPr>
            <p:cNvSpPr>
              <a:spLocks/>
            </p:cNvSpPr>
            <p:nvPr/>
          </p:nvSpPr>
          <p:spPr bwMode="auto">
            <a:xfrm>
              <a:off x="1108077" y="2828930"/>
              <a:ext cx="85725" cy="65088"/>
            </a:xfrm>
            <a:custGeom>
              <a:avLst/>
              <a:gdLst>
                <a:gd name="T0" fmla="*/ 9 w 54"/>
                <a:gd name="T1" fmla="*/ 41 h 41"/>
                <a:gd name="T2" fmla="*/ 0 w 54"/>
                <a:gd name="T3" fmla="*/ 41 h 41"/>
                <a:gd name="T4" fmla="*/ 46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6"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16">
              <a:extLst>
                <a:ext uri="{FF2B5EF4-FFF2-40B4-BE49-F238E27FC236}">
                  <a16:creationId xmlns:a16="http://schemas.microsoft.com/office/drawing/2014/main" id="{9C41AFF8-8189-46ED-8B88-1A564377E089}"/>
                </a:ext>
              </a:extLst>
            </p:cNvPr>
            <p:cNvSpPr>
              <a:spLocks/>
            </p:cNvSpPr>
            <p:nvPr/>
          </p:nvSpPr>
          <p:spPr bwMode="auto">
            <a:xfrm>
              <a:off x="1252540"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17">
              <a:extLst>
                <a:ext uri="{FF2B5EF4-FFF2-40B4-BE49-F238E27FC236}">
                  <a16:creationId xmlns:a16="http://schemas.microsoft.com/office/drawing/2014/main" id="{FA2E7D35-BFB3-4852-B0B1-2ECDDFFEC0D7}"/>
                </a:ext>
              </a:extLst>
            </p:cNvPr>
            <p:cNvSpPr>
              <a:spLocks/>
            </p:cNvSpPr>
            <p:nvPr/>
          </p:nvSpPr>
          <p:spPr bwMode="auto">
            <a:xfrm>
              <a:off x="1181102" y="2828930"/>
              <a:ext cx="85725" cy="65088"/>
            </a:xfrm>
            <a:custGeom>
              <a:avLst/>
              <a:gdLst>
                <a:gd name="T0" fmla="*/ 45 w 54"/>
                <a:gd name="T1" fmla="*/ 41 h 41"/>
                <a:gd name="T2" fmla="*/ 54 w 54"/>
                <a:gd name="T3" fmla="*/ 41 h 41"/>
                <a:gd name="T4" fmla="*/ 8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8"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8">
              <a:extLst>
                <a:ext uri="{FF2B5EF4-FFF2-40B4-BE49-F238E27FC236}">
                  <a16:creationId xmlns:a16="http://schemas.microsoft.com/office/drawing/2014/main" id="{096CEC5B-4CA2-41B4-903E-E267D69D52BF}"/>
                </a:ext>
              </a:extLst>
            </p:cNvPr>
            <p:cNvSpPr>
              <a:spLocks noChangeArrowheads="1"/>
            </p:cNvSpPr>
            <p:nvPr/>
          </p:nvSpPr>
          <p:spPr bwMode="auto">
            <a:xfrm>
              <a:off x="1255715"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9">
              <a:extLst>
                <a:ext uri="{FF2B5EF4-FFF2-40B4-BE49-F238E27FC236}">
                  <a16:creationId xmlns:a16="http://schemas.microsoft.com/office/drawing/2014/main" id="{27217BAE-E53B-4E3B-8192-686B4595407C}"/>
                </a:ext>
              </a:extLst>
            </p:cNvPr>
            <p:cNvSpPr>
              <a:spLocks noChangeArrowheads="1"/>
            </p:cNvSpPr>
            <p:nvPr/>
          </p:nvSpPr>
          <p:spPr bwMode="auto">
            <a:xfrm>
              <a:off x="11842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20">
              <a:extLst>
                <a:ext uri="{FF2B5EF4-FFF2-40B4-BE49-F238E27FC236}">
                  <a16:creationId xmlns:a16="http://schemas.microsoft.com/office/drawing/2014/main" id="{ABB9EAFF-AD68-4339-A22C-3C3AE2FC5C1F}"/>
                </a:ext>
              </a:extLst>
            </p:cNvPr>
            <p:cNvSpPr>
              <a:spLocks noChangeArrowheads="1"/>
            </p:cNvSpPr>
            <p:nvPr/>
          </p:nvSpPr>
          <p:spPr bwMode="auto">
            <a:xfrm>
              <a:off x="465139" y="2894018"/>
              <a:ext cx="944563" cy="2381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21">
              <a:extLst>
                <a:ext uri="{FF2B5EF4-FFF2-40B4-BE49-F238E27FC236}">
                  <a16:creationId xmlns:a16="http://schemas.microsoft.com/office/drawing/2014/main" id="{2B9937E8-6C5A-41B9-B8E4-9C4CE7C6FB5F}"/>
                </a:ext>
              </a:extLst>
            </p:cNvPr>
            <p:cNvSpPr>
              <a:spLocks/>
            </p:cNvSpPr>
            <p:nvPr/>
          </p:nvSpPr>
          <p:spPr bwMode="auto">
            <a:xfrm>
              <a:off x="1328740"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2">
              <a:extLst>
                <a:ext uri="{FF2B5EF4-FFF2-40B4-BE49-F238E27FC236}">
                  <a16:creationId xmlns:a16="http://schemas.microsoft.com/office/drawing/2014/main" id="{D2F95FB0-E6F3-48E2-BA7C-4C99FE375E31}"/>
                </a:ext>
              </a:extLst>
            </p:cNvPr>
            <p:cNvSpPr>
              <a:spLocks noChangeArrowheads="1"/>
            </p:cNvSpPr>
            <p:nvPr/>
          </p:nvSpPr>
          <p:spPr bwMode="auto">
            <a:xfrm>
              <a:off x="13287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423">
              <a:extLst>
                <a:ext uri="{FF2B5EF4-FFF2-40B4-BE49-F238E27FC236}">
                  <a16:creationId xmlns:a16="http://schemas.microsoft.com/office/drawing/2014/main" id="{9754ADA2-F771-4508-BB22-0028F7410597}"/>
                </a:ext>
              </a:extLst>
            </p:cNvPr>
            <p:cNvSpPr>
              <a:spLocks noChangeArrowheads="1"/>
            </p:cNvSpPr>
            <p:nvPr/>
          </p:nvSpPr>
          <p:spPr bwMode="auto">
            <a:xfrm>
              <a:off x="701677" y="2747968"/>
              <a:ext cx="17463" cy="17463"/>
            </a:xfrm>
            <a:prstGeom prst="ellipse">
              <a:avLst/>
            </a:pr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24">
              <a:extLst>
                <a:ext uri="{FF2B5EF4-FFF2-40B4-BE49-F238E27FC236}">
                  <a16:creationId xmlns:a16="http://schemas.microsoft.com/office/drawing/2014/main" id="{75E51EE0-EC11-49FD-BF43-7FA16284BF4D}"/>
                </a:ext>
              </a:extLst>
            </p:cNvPr>
            <p:cNvSpPr>
              <a:spLocks noChangeArrowheads="1"/>
            </p:cNvSpPr>
            <p:nvPr/>
          </p:nvSpPr>
          <p:spPr bwMode="auto">
            <a:xfrm>
              <a:off x="1328740" y="2921005"/>
              <a:ext cx="9525" cy="1952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5">
              <a:extLst>
                <a:ext uri="{FF2B5EF4-FFF2-40B4-BE49-F238E27FC236}">
                  <a16:creationId xmlns:a16="http://schemas.microsoft.com/office/drawing/2014/main" id="{E1F388D6-8BAA-4261-8FFB-2D66B1AD2022}"/>
                </a:ext>
              </a:extLst>
            </p:cNvPr>
            <p:cNvSpPr>
              <a:spLocks/>
            </p:cNvSpPr>
            <p:nvPr/>
          </p:nvSpPr>
          <p:spPr bwMode="auto">
            <a:xfrm>
              <a:off x="1328740" y="2921005"/>
              <a:ext cx="9525" cy="195263"/>
            </a:xfrm>
            <a:custGeom>
              <a:avLst/>
              <a:gdLst>
                <a:gd name="T0" fmla="*/ 0 w 6"/>
                <a:gd name="T1" fmla="*/ 0 h 123"/>
                <a:gd name="T2" fmla="*/ 0 w 6"/>
                <a:gd name="T3" fmla="*/ 123 h 123"/>
                <a:gd name="T4" fmla="*/ 6 w 6"/>
                <a:gd name="T5" fmla="*/ 123 h 123"/>
                <a:gd name="T6" fmla="*/ 6 w 6"/>
                <a:gd name="T7" fmla="*/ 0 h 123"/>
              </a:gdLst>
              <a:ahLst/>
              <a:cxnLst>
                <a:cxn ang="0">
                  <a:pos x="T0" y="T1"/>
                </a:cxn>
                <a:cxn ang="0">
                  <a:pos x="T2" y="T3"/>
                </a:cxn>
                <a:cxn ang="0">
                  <a:pos x="T4" y="T5"/>
                </a:cxn>
                <a:cxn ang="0">
                  <a:pos x="T6" y="T7"/>
                </a:cxn>
              </a:cxnLst>
              <a:rect l="0" t="0" r="r" b="b"/>
              <a:pathLst>
                <a:path w="6" h="123">
                  <a:moveTo>
                    <a:pt x="0" y="0"/>
                  </a:moveTo>
                  <a:lnTo>
                    <a:pt x="0" y="123"/>
                  </a:lnTo>
                  <a:lnTo>
                    <a:pt x="6" y="12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6">
              <a:extLst>
                <a:ext uri="{FF2B5EF4-FFF2-40B4-BE49-F238E27FC236}">
                  <a16:creationId xmlns:a16="http://schemas.microsoft.com/office/drawing/2014/main" id="{6B676D9D-755A-4D44-9078-C12B4F5268BF}"/>
                </a:ext>
              </a:extLst>
            </p:cNvPr>
            <p:cNvSpPr>
              <a:spLocks/>
            </p:cNvSpPr>
            <p:nvPr/>
          </p:nvSpPr>
          <p:spPr bwMode="auto">
            <a:xfrm>
              <a:off x="1300165" y="2887668"/>
              <a:ext cx="58738" cy="50800"/>
            </a:xfrm>
            <a:custGeom>
              <a:avLst/>
              <a:gdLst>
                <a:gd name="T0" fmla="*/ 15 w 17"/>
                <a:gd name="T1" fmla="*/ 0 h 15"/>
                <a:gd name="T2" fmla="*/ 13 w 17"/>
                <a:gd name="T3" fmla="*/ 2 h 15"/>
                <a:gd name="T4" fmla="*/ 13 w 17"/>
                <a:gd name="T5" fmla="*/ 2 h 15"/>
                <a:gd name="T6" fmla="*/ 4 w 17"/>
                <a:gd name="T7" fmla="*/ 2 h 15"/>
                <a:gd name="T8" fmla="*/ 4 w 17"/>
                <a:gd name="T9" fmla="*/ 2 h 15"/>
                <a:gd name="T10" fmla="*/ 2 w 17"/>
                <a:gd name="T11" fmla="*/ 0 h 15"/>
                <a:gd name="T12" fmla="*/ 0 w 17"/>
                <a:gd name="T13" fmla="*/ 2 h 15"/>
                <a:gd name="T14" fmla="*/ 0 w 17"/>
                <a:gd name="T15" fmla="*/ 2 h 15"/>
                <a:gd name="T16" fmla="*/ 0 w 17"/>
                <a:gd name="T17" fmla="*/ 6 h 15"/>
                <a:gd name="T18" fmla="*/ 0 w 17"/>
                <a:gd name="T19" fmla="*/ 15 h 15"/>
                <a:gd name="T20" fmla="*/ 17 w 17"/>
                <a:gd name="T21" fmla="*/ 15 h 15"/>
                <a:gd name="T22" fmla="*/ 17 w 17"/>
                <a:gd name="T23" fmla="*/ 6 h 15"/>
                <a:gd name="T24" fmla="*/ 17 w 17"/>
                <a:gd name="T25" fmla="*/ 2 h 15"/>
                <a:gd name="T26" fmla="*/ 17 w 17"/>
                <a:gd name="T27" fmla="*/ 2 h 15"/>
                <a:gd name="T28" fmla="*/ 15 w 17"/>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5">
                  <a:moveTo>
                    <a:pt x="15" y="0"/>
                  </a:moveTo>
                  <a:cubicBezTo>
                    <a:pt x="14" y="0"/>
                    <a:pt x="13" y="0"/>
                    <a:pt x="13" y="2"/>
                  </a:cubicBezTo>
                  <a:cubicBezTo>
                    <a:pt x="13" y="2"/>
                    <a:pt x="13" y="2"/>
                    <a:pt x="13" y="2"/>
                  </a:cubicBezTo>
                  <a:cubicBezTo>
                    <a:pt x="4" y="2"/>
                    <a:pt x="4" y="2"/>
                    <a:pt x="4" y="2"/>
                  </a:cubicBezTo>
                  <a:cubicBezTo>
                    <a:pt x="4" y="2"/>
                    <a:pt x="4" y="2"/>
                    <a:pt x="4" y="2"/>
                  </a:cubicBezTo>
                  <a:cubicBezTo>
                    <a:pt x="4" y="0"/>
                    <a:pt x="3" y="0"/>
                    <a:pt x="2" y="0"/>
                  </a:cubicBezTo>
                  <a:cubicBezTo>
                    <a:pt x="1" y="0"/>
                    <a:pt x="0" y="0"/>
                    <a:pt x="0" y="2"/>
                  </a:cubicBezTo>
                  <a:cubicBezTo>
                    <a:pt x="0" y="2"/>
                    <a:pt x="0" y="2"/>
                    <a:pt x="0" y="2"/>
                  </a:cubicBezTo>
                  <a:cubicBezTo>
                    <a:pt x="0" y="6"/>
                    <a:pt x="0" y="6"/>
                    <a:pt x="0" y="6"/>
                  </a:cubicBezTo>
                  <a:cubicBezTo>
                    <a:pt x="0" y="15"/>
                    <a:pt x="0" y="15"/>
                    <a:pt x="0" y="15"/>
                  </a:cubicBezTo>
                  <a:cubicBezTo>
                    <a:pt x="17" y="15"/>
                    <a:pt x="17" y="15"/>
                    <a:pt x="17" y="15"/>
                  </a:cubicBezTo>
                  <a:cubicBezTo>
                    <a:pt x="17" y="6"/>
                    <a:pt x="17" y="6"/>
                    <a:pt x="17" y="6"/>
                  </a:cubicBezTo>
                  <a:cubicBezTo>
                    <a:pt x="17" y="2"/>
                    <a:pt x="17" y="2"/>
                    <a:pt x="17" y="2"/>
                  </a:cubicBezTo>
                  <a:cubicBezTo>
                    <a:pt x="17" y="2"/>
                    <a:pt x="17" y="2"/>
                    <a:pt x="17" y="2"/>
                  </a:cubicBezTo>
                  <a:cubicBezTo>
                    <a:pt x="17" y="0"/>
                    <a:pt x="16" y="0"/>
                    <a:pt x="15"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27">
              <a:extLst>
                <a:ext uri="{FF2B5EF4-FFF2-40B4-BE49-F238E27FC236}">
                  <a16:creationId xmlns:a16="http://schemas.microsoft.com/office/drawing/2014/main" id="{10B91EFD-1AFE-4675-92EA-E82A99747150}"/>
                </a:ext>
              </a:extLst>
            </p:cNvPr>
            <p:cNvSpPr>
              <a:spLocks noChangeArrowheads="1"/>
            </p:cNvSpPr>
            <p:nvPr/>
          </p:nvSpPr>
          <p:spPr bwMode="auto">
            <a:xfrm>
              <a:off x="1125540" y="3098806"/>
              <a:ext cx="414338" cy="1873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56E14459-ADAE-4E92-9900-8800CBA786FF}"/>
              </a:ext>
            </a:extLst>
          </p:cNvPr>
          <p:cNvGrpSpPr/>
          <p:nvPr userDrawn="1"/>
        </p:nvGrpSpPr>
        <p:grpSpPr>
          <a:xfrm>
            <a:off x="6011268" y="6060280"/>
            <a:ext cx="2143126" cy="769938"/>
            <a:chOff x="2222503" y="1431928"/>
            <a:chExt cx="2143126" cy="769938"/>
          </a:xfrm>
        </p:grpSpPr>
        <p:sp>
          <p:nvSpPr>
            <p:cNvPr id="78" name="Freeform 345">
              <a:extLst>
                <a:ext uri="{FF2B5EF4-FFF2-40B4-BE49-F238E27FC236}">
                  <a16:creationId xmlns:a16="http://schemas.microsoft.com/office/drawing/2014/main" id="{ABF3557B-141D-4C99-98DD-8480E5D309B0}"/>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46">
              <a:extLst>
                <a:ext uri="{FF2B5EF4-FFF2-40B4-BE49-F238E27FC236}">
                  <a16:creationId xmlns:a16="http://schemas.microsoft.com/office/drawing/2014/main" id="{98C642BE-F6C5-4F9D-BB9B-41A9FA06DCCD}"/>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47">
              <a:extLst>
                <a:ext uri="{FF2B5EF4-FFF2-40B4-BE49-F238E27FC236}">
                  <a16:creationId xmlns:a16="http://schemas.microsoft.com/office/drawing/2014/main" id="{F122952D-208F-452C-A2BA-D5EFE4A39CB8}"/>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48">
              <a:extLst>
                <a:ext uri="{FF2B5EF4-FFF2-40B4-BE49-F238E27FC236}">
                  <a16:creationId xmlns:a16="http://schemas.microsoft.com/office/drawing/2014/main" id="{AC5E0533-7C1A-40BB-B3E9-CA9220B8A890}"/>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49">
              <a:extLst>
                <a:ext uri="{FF2B5EF4-FFF2-40B4-BE49-F238E27FC236}">
                  <a16:creationId xmlns:a16="http://schemas.microsoft.com/office/drawing/2014/main" id="{62FEF3B6-FAD7-441E-AC87-FCAB12966185}"/>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50">
              <a:extLst>
                <a:ext uri="{FF2B5EF4-FFF2-40B4-BE49-F238E27FC236}">
                  <a16:creationId xmlns:a16="http://schemas.microsoft.com/office/drawing/2014/main" id="{E75660EC-2619-4593-ABA3-6657C9B812AA}"/>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51">
              <a:extLst>
                <a:ext uri="{FF2B5EF4-FFF2-40B4-BE49-F238E27FC236}">
                  <a16:creationId xmlns:a16="http://schemas.microsoft.com/office/drawing/2014/main" id="{AF8D9BF4-3F13-459F-906B-8A3EE6E07AD1}"/>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2">
              <a:extLst>
                <a:ext uri="{FF2B5EF4-FFF2-40B4-BE49-F238E27FC236}">
                  <a16:creationId xmlns:a16="http://schemas.microsoft.com/office/drawing/2014/main" id="{ED577217-DE65-4D1D-9326-36483C99A1D0}"/>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3">
              <a:extLst>
                <a:ext uri="{FF2B5EF4-FFF2-40B4-BE49-F238E27FC236}">
                  <a16:creationId xmlns:a16="http://schemas.microsoft.com/office/drawing/2014/main" id="{190E27BB-1F3E-4F69-AAF9-950C47964121}"/>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4">
              <a:extLst>
                <a:ext uri="{FF2B5EF4-FFF2-40B4-BE49-F238E27FC236}">
                  <a16:creationId xmlns:a16="http://schemas.microsoft.com/office/drawing/2014/main" id="{0146BCEB-8FA8-4A1F-AC82-28052741659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55">
              <a:extLst>
                <a:ext uri="{FF2B5EF4-FFF2-40B4-BE49-F238E27FC236}">
                  <a16:creationId xmlns:a16="http://schemas.microsoft.com/office/drawing/2014/main" id="{FFF9B5D3-F04B-4FE2-8178-7089F63C25D8}"/>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6">
              <a:extLst>
                <a:ext uri="{FF2B5EF4-FFF2-40B4-BE49-F238E27FC236}">
                  <a16:creationId xmlns:a16="http://schemas.microsoft.com/office/drawing/2014/main" id="{B8328974-C6E4-4597-953D-D2092AF7C79C}"/>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57">
              <a:extLst>
                <a:ext uri="{FF2B5EF4-FFF2-40B4-BE49-F238E27FC236}">
                  <a16:creationId xmlns:a16="http://schemas.microsoft.com/office/drawing/2014/main" id="{8CF5140D-7062-4E58-AE52-E0ED52AC9503}"/>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8">
              <a:extLst>
                <a:ext uri="{FF2B5EF4-FFF2-40B4-BE49-F238E27FC236}">
                  <a16:creationId xmlns:a16="http://schemas.microsoft.com/office/drawing/2014/main" id="{8F874520-B1A1-4825-B8AB-DEDD5F8F0564}"/>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59">
              <a:extLst>
                <a:ext uri="{FF2B5EF4-FFF2-40B4-BE49-F238E27FC236}">
                  <a16:creationId xmlns:a16="http://schemas.microsoft.com/office/drawing/2014/main" id="{5869C0B0-1227-4025-AE93-5E4320D5A2C5}"/>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60">
              <a:extLst>
                <a:ext uri="{FF2B5EF4-FFF2-40B4-BE49-F238E27FC236}">
                  <a16:creationId xmlns:a16="http://schemas.microsoft.com/office/drawing/2014/main" id="{F325BAA5-AE05-40DC-820C-640D482955AB}"/>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61">
              <a:extLst>
                <a:ext uri="{FF2B5EF4-FFF2-40B4-BE49-F238E27FC236}">
                  <a16:creationId xmlns:a16="http://schemas.microsoft.com/office/drawing/2014/main" id="{155A099B-EDD9-457D-836B-EA4B7CCB3A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62">
              <a:extLst>
                <a:ext uri="{FF2B5EF4-FFF2-40B4-BE49-F238E27FC236}">
                  <a16:creationId xmlns:a16="http://schemas.microsoft.com/office/drawing/2014/main" id="{26663AEA-C257-48D2-811E-C2ED2C7A076D}"/>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3">
              <a:extLst>
                <a:ext uri="{FF2B5EF4-FFF2-40B4-BE49-F238E27FC236}">
                  <a16:creationId xmlns:a16="http://schemas.microsoft.com/office/drawing/2014/main" id="{16B9AF4C-269C-4230-B0C3-FE92BF131D80}"/>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4">
              <a:extLst>
                <a:ext uri="{FF2B5EF4-FFF2-40B4-BE49-F238E27FC236}">
                  <a16:creationId xmlns:a16="http://schemas.microsoft.com/office/drawing/2014/main" id="{4BB489A0-5D77-43BF-B58E-FCBEB43E3C56}"/>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5">
              <a:extLst>
                <a:ext uri="{FF2B5EF4-FFF2-40B4-BE49-F238E27FC236}">
                  <a16:creationId xmlns:a16="http://schemas.microsoft.com/office/drawing/2014/main" id="{786E026E-1884-4CFB-9CFD-374E9B3573B0}"/>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66">
              <a:extLst>
                <a:ext uri="{FF2B5EF4-FFF2-40B4-BE49-F238E27FC236}">
                  <a16:creationId xmlns:a16="http://schemas.microsoft.com/office/drawing/2014/main" id="{D1AD3CC3-19B7-474C-A6DD-B05289BA6076}"/>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7">
              <a:extLst>
                <a:ext uri="{FF2B5EF4-FFF2-40B4-BE49-F238E27FC236}">
                  <a16:creationId xmlns:a16="http://schemas.microsoft.com/office/drawing/2014/main" id="{FAABFC2A-0CFA-4F60-805F-8D1B922C7241}"/>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68">
              <a:extLst>
                <a:ext uri="{FF2B5EF4-FFF2-40B4-BE49-F238E27FC236}">
                  <a16:creationId xmlns:a16="http://schemas.microsoft.com/office/drawing/2014/main" id="{97CB3609-015D-4E07-B5E4-8585F1F41377}"/>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69">
              <a:extLst>
                <a:ext uri="{FF2B5EF4-FFF2-40B4-BE49-F238E27FC236}">
                  <a16:creationId xmlns:a16="http://schemas.microsoft.com/office/drawing/2014/main" id="{AA6C7207-3A80-4814-8A75-8002EDDDA2C5}"/>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70">
              <a:extLst>
                <a:ext uri="{FF2B5EF4-FFF2-40B4-BE49-F238E27FC236}">
                  <a16:creationId xmlns:a16="http://schemas.microsoft.com/office/drawing/2014/main" id="{76F17230-E333-4D30-B0B5-0FBB4BB3EC1E}"/>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1">
              <a:extLst>
                <a:ext uri="{FF2B5EF4-FFF2-40B4-BE49-F238E27FC236}">
                  <a16:creationId xmlns:a16="http://schemas.microsoft.com/office/drawing/2014/main" id="{743E0B6B-5C50-4C0C-8679-764821F9C53E}"/>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72">
              <a:extLst>
                <a:ext uri="{FF2B5EF4-FFF2-40B4-BE49-F238E27FC236}">
                  <a16:creationId xmlns:a16="http://schemas.microsoft.com/office/drawing/2014/main" id="{B82FD319-E8B2-439B-8EA7-FF9AD15E5AF7}"/>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0ADFF4B2-469F-4F7D-8EFB-1BDE942C4C2A}"/>
              </a:ext>
            </a:extLst>
          </p:cNvPr>
          <p:cNvGrpSpPr/>
          <p:nvPr userDrawn="1"/>
        </p:nvGrpSpPr>
        <p:grpSpPr>
          <a:xfrm>
            <a:off x="3102852" y="6171404"/>
            <a:ext cx="520700" cy="677864"/>
            <a:chOff x="8058158" y="4183070"/>
            <a:chExt cx="520700" cy="677864"/>
          </a:xfrm>
        </p:grpSpPr>
        <p:sp>
          <p:nvSpPr>
            <p:cNvPr id="107" name="Rectangle 487">
              <a:extLst>
                <a:ext uri="{FF2B5EF4-FFF2-40B4-BE49-F238E27FC236}">
                  <a16:creationId xmlns:a16="http://schemas.microsoft.com/office/drawing/2014/main" id="{BEEC98FC-E94F-4E9D-B90A-57D8819C19D9}"/>
                </a:ext>
              </a:extLst>
            </p:cNvPr>
            <p:cNvSpPr>
              <a:spLocks noChangeArrowheads="1"/>
            </p:cNvSpPr>
            <p:nvPr/>
          </p:nvSpPr>
          <p:spPr bwMode="auto">
            <a:xfrm>
              <a:off x="8153408" y="4468820"/>
              <a:ext cx="336550" cy="2079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8">
              <a:extLst>
                <a:ext uri="{FF2B5EF4-FFF2-40B4-BE49-F238E27FC236}">
                  <a16:creationId xmlns:a16="http://schemas.microsoft.com/office/drawing/2014/main" id="{512C13E9-8266-410D-93EC-872CE0702229}"/>
                </a:ext>
              </a:extLst>
            </p:cNvPr>
            <p:cNvSpPr>
              <a:spLocks/>
            </p:cNvSpPr>
            <p:nvPr/>
          </p:nvSpPr>
          <p:spPr bwMode="auto">
            <a:xfrm>
              <a:off x="8205795" y="4183070"/>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9">
              <a:extLst>
                <a:ext uri="{FF2B5EF4-FFF2-40B4-BE49-F238E27FC236}">
                  <a16:creationId xmlns:a16="http://schemas.microsoft.com/office/drawing/2014/main" id="{D0A878D5-7F1B-4F42-B471-ABA7F9C6E87E}"/>
                </a:ext>
              </a:extLst>
            </p:cNvPr>
            <p:cNvSpPr>
              <a:spLocks/>
            </p:cNvSpPr>
            <p:nvPr/>
          </p:nvSpPr>
          <p:spPr bwMode="auto">
            <a:xfrm>
              <a:off x="8058158" y="4779971"/>
              <a:ext cx="520700" cy="80963"/>
            </a:xfrm>
            <a:custGeom>
              <a:avLst/>
              <a:gdLst>
                <a:gd name="T0" fmla="*/ 328 w 328"/>
                <a:gd name="T1" fmla="*/ 51 h 51"/>
                <a:gd name="T2" fmla="*/ 0 w 328"/>
                <a:gd name="T3" fmla="*/ 51 h 51"/>
                <a:gd name="T4" fmla="*/ 41 w 328"/>
                <a:gd name="T5" fmla="*/ 0 h 51"/>
                <a:gd name="T6" fmla="*/ 287 w 328"/>
                <a:gd name="T7" fmla="*/ 0 h 51"/>
                <a:gd name="T8" fmla="*/ 328 w 328"/>
                <a:gd name="T9" fmla="*/ 51 h 51"/>
              </a:gdLst>
              <a:ahLst/>
              <a:cxnLst>
                <a:cxn ang="0">
                  <a:pos x="T0" y="T1"/>
                </a:cxn>
                <a:cxn ang="0">
                  <a:pos x="T2" y="T3"/>
                </a:cxn>
                <a:cxn ang="0">
                  <a:pos x="T4" y="T5"/>
                </a:cxn>
                <a:cxn ang="0">
                  <a:pos x="T6" y="T7"/>
                </a:cxn>
                <a:cxn ang="0">
                  <a:pos x="T8" y="T9"/>
                </a:cxn>
              </a:cxnLst>
              <a:rect l="0" t="0" r="r" b="b"/>
              <a:pathLst>
                <a:path w="328" h="51">
                  <a:moveTo>
                    <a:pt x="328" y="51"/>
                  </a:moveTo>
                  <a:lnTo>
                    <a:pt x="0" y="51"/>
                  </a:lnTo>
                  <a:lnTo>
                    <a:pt x="41" y="0"/>
                  </a:lnTo>
                  <a:lnTo>
                    <a:pt x="287" y="0"/>
                  </a:lnTo>
                  <a:lnTo>
                    <a:pt x="328" y="5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90">
              <a:extLst>
                <a:ext uri="{FF2B5EF4-FFF2-40B4-BE49-F238E27FC236}">
                  <a16:creationId xmlns:a16="http://schemas.microsoft.com/office/drawing/2014/main" id="{43C7E686-400A-4B95-84E4-BE93066C9B2C}"/>
                </a:ext>
              </a:extLst>
            </p:cNvPr>
            <p:cNvSpPr>
              <a:spLocks noChangeArrowheads="1"/>
            </p:cNvSpPr>
            <p:nvPr/>
          </p:nvSpPr>
          <p:spPr bwMode="auto">
            <a:xfrm>
              <a:off x="8274058" y="4676783"/>
              <a:ext cx="88900"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91">
              <a:extLst>
                <a:ext uri="{FF2B5EF4-FFF2-40B4-BE49-F238E27FC236}">
                  <a16:creationId xmlns:a16="http://schemas.microsoft.com/office/drawing/2014/main" id="{BB3EFD8D-D7FA-490C-9A73-2CDA1737EFE5}"/>
                </a:ext>
              </a:extLst>
            </p:cNvPr>
            <p:cNvSpPr>
              <a:spLocks noChangeArrowheads="1"/>
            </p:cNvSpPr>
            <p:nvPr/>
          </p:nvSpPr>
          <p:spPr bwMode="auto">
            <a:xfrm>
              <a:off x="8215320" y="4735520"/>
              <a:ext cx="209550"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92">
              <a:extLst>
                <a:ext uri="{FF2B5EF4-FFF2-40B4-BE49-F238E27FC236}">
                  <a16:creationId xmlns:a16="http://schemas.microsoft.com/office/drawing/2014/main" id="{46A9C588-3114-4DE4-9FD6-72C008DC0E45}"/>
                </a:ext>
              </a:extLst>
            </p:cNvPr>
            <p:cNvSpPr>
              <a:spLocks noChangeArrowheads="1"/>
            </p:cNvSpPr>
            <p:nvPr/>
          </p:nvSpPr>
          <p:spPr bwMode="auto">
            <a:xfrm>
              <a:off x="8123245" y="4445008"/>
              <a:ext cx="390525" cy="255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493">
              <a:extLst>
                <a:ext uri="{FF2B5EF4-FFF2-40B4-BE49-F238E27FC236}">
                  <a16:creationId xmlns:a16="http://schemas.microsoft.com/office/drawing/2014/main" id="{DE30CBF5-ECAE-4B42-BED9-5869700205D7}"/>
                </a:ext>
              </a:extLst>
            </p:cNvPr>
            <p:cNvSpPr>
              <a:spLocks noChangeArrowheads="1"/>
            </p:cNvSpPr>
            <p:nvPr/>
          </p:nvSpPr>
          <p:spPr bwMode="auto">
            <a:xfrm>
              <a:off x="8286758" y="4527558"/>
              <a:ext cx="61913"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94">
              <a:extLst>
                <a:ext uri="{FF2B5EF4-FFF2-40B4-BE49-F238E27FC236}">
                  <a16:creationId xmlns:a16="http://schemas.microsoft.com/office/drawing/2014/main" id="{3170ABB2-AB2D-44D3-ACE3-4EFAC9CD9576}"/>
                </a:ext>
              </a:extLst>
            </p:cNvPr>
            <p:cNvSpPr>
              <a:spLocks/>
            </p:cNvSpPr>
            <p:nvPr/>
          </p:nvSpPr>
          <p:spPr bwMode="auto">
            <a:xfrm>
              <a:off x="8294695" y="4565658"/>
              <a:ext cx="47625" cy="63500"/>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FF94EAB-F510-44BA-9D49-AC7ACA14C911}"/>
              </a:ext>
            </a:extLst>
          </p:cNvPr>
          <p:cNvGrpSpPr/>
          <p:nvPr userDrawn="1"/>
        </p:nvGrpSpPr>
        <p:grpSpPr>
          <a:xfrm rot="10800000">
            <a:off x="3896602" y="5744110"/>
            <a:ext cx="726562" cy="1104801"/>
            <a:chOff x="9063038" y="1292225"/>
            <a:chExt cx="539751" cy="820738"/>
          </a:xfrm>
        </p:grpSpPr>
        <p:sp>
          <p:nvSpPr>
            <p:cNvPr id="116" name="Rectangle 459">
              <a:extLst>
                <a:ext uri="{FF2B5EF4-FFF2-40B4-BE49-F238E27FC236}">
                  <a16:creationId xmlns:a16="http://schemas.microsoft.com/office/drawing/2014/main" id="{78899574-D904-43BC-AE72-D46B1E8E5E5C}"/>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60">
              <a:extLst>
                <a:ext uri="{FF2B5EF4-FFF2-40B4-BE49-F238E27FC236}">
                  <a16:creationId xmlns:a16="http://schemas.microsoft.com/office/drawing/2014/main" id="{C83BCA8E-696C-435C-8749-9724C1D4946B}"/>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61">
              <a:extLst>
                <a:ext uri="{FF2B5EF4-FFF2-40B4-BE49-F238E27FC236}">
                  <a16:creationId xmlns:a16="http://schemas.microsoft.com/office/drawing/2014/main" id="{0E09645F-122A-495B-BF8A-9CF05D4EE919}"/>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62">
              <a:extLst>
                <a:ext uri="{FF2B5EF4-FFF2-40B4-BE49-F238E27FC236}">
                  <a16:creationId xmlns:a16="http://schemas.microsoft.com/office/drawing/2014/main" id="{B7708D63-799F-4755-B3B5-B4031C13F43F}"/>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63">
              <a:extLst>
                <a:ext uri="{FF2B5EF4-FFF2-40B4-BE49-F238E27FC236}">
                  <a16:creationId xmlns:a16="http://schemas.microsoft.com/office/drawing/2014/main" id="{280BFB39-76ED-4D58-8CC6-1B44025E3B58}"/>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64">
              <a:extLst>
                <a:ext uri="{FF2B5EF4-FFF2-40B4-BE49-F238E27FC236}">
                  <a16:creationId xmlns:a16="http://schemas.microsoft.com/office/drawing/2014/main" id="{348C6509-0722-4057-AA5C-95286B4F1E75}"/>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65">
              <a:extLst>
                <a:ext uri="{FF2B5EF4-FFF2-40B4-BE49-F238E27FC236}">
                  <a16:creationId xmlns:a16="http://schemas.microsoft.com/office/drawing/2014/main" id="{1E947608-6D74-44BC-BA44-C2FB50AA5480}"/>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6">
              <a:extLst>
                <a:ext uri="{FF2B5EF4-FFF2-40B4-BE49-F238E27FC236}">
                  <a16:creationId xmlns:a16="http://schemas.microsoft.com/office/drawing/2014/main" id="{A33E1FDE-9C07-4530-B1B2-062F6E26EFF7}"/>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67">
              <a:extLst>
                <a:ext uri="{FF2B5EF4-FFF2-40B4-BE49-F238E27FC236}">
                  <a16:creationId xmlns:a16="http://schemas.microsoft.com/office/drawing/2014/main" id="{15AC5D27-5D2B-42DD-A041-B8B66CFF8606}"/>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68">
              <a:extLst>
                <a:ext uri="{FF2B5EF4-FFF2-40B4-BE49-F238E27FC236}">
                  <a16:creationId xmlns:a16="http://schemas.microsoft.com/office/drawing/2014/main" id="{2847D0D9-D50D-4CA8-B2F4-91392196C61D}"/>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69">
              <a:extLst>
                <a:ext uri="{FF2B5EF4-FFF2-40B4-BE49-F238E27FC236}">
                  <a16:creationId xmlns:a16="http://schemas.microsoft.com/office/drawing/2014/main" id="{31BCCFD8-FEF9-476C-B438-9ADC0A30A648}"/>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70">
              <a:extLst>
                <a:ext uri="{FF2B5EF4-FFF2-40B4-BE49-F238E27FC236}">
                  <a16:creationId xmlns:a16="http://schemas.microsoft.com/office/drawing/2014/main" id="{32409660-20BD-46DA-A4BD-166E63ED72B1}"/>
                </a:ext>
              </a:extLst>
            </p:cNvPr>
            <p:cNvSpPr>
              <a:spLocks/>
            </p:cNvSpPr>
            <p:nvPr/>
          </p:nvSpPr>
          <p:spPr bwMode="auto">
            <a:xfrm>
              <a:off x="9226551" y="1292225"/>
              <a:ext cx="55563" cy="52388"/>
            </a:xfrm>
            <a:custGeom>
              <a:avLst/>
              <a:gdLst>
                <a:gd name="T0" fmla="*/ 0 w 16"/>
                <a:gd name="T1" fmla="*/ 15 h 15"/>
                <a:gd name="T2" fmla="*/ 16 w 16"/>
                <a:gd name="T3" fmla="*/ 15 h 15"/>
                <a:gd name="T4" fmla="*/ 16 w 16"/>
                <a:gd name="T5" fmla="*/ 1 h 15"/>
                <a:gd name="T6" fmla="*/ 10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2" y="0"/>
                    <a:pt x="10" y="0"/>
                  </a:cubicBezTo>
                  <a:cubicBezTo>
                    <a:pt x="6" y="0"/>
                    <a:pt x="6" y="0"/>
                    <a:pt x="6" y="0"/>
                  </a:cubicBezTo>
                  <a:cubicBezTo>
                    <a:pt x="4" y="0"/>
                    <a:pt x="2" y="0"/>
                    <a:pt x="0" y="2"/>
                  </a:cubicBezTo>
                  <a:lnTo>
                    <a:pt x="0"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71">
              <a:extLst>
                <a:ext uri="{FF2B5EF4-FFF2-40B4-BE49-F238E27FC236}">
                  <a16:creationId xmlns:a16="http://schemas.microsoft.com/office/drawing/2014/main" id="{BF2D43F9-82AB-44B1-8781-0ACD52B810A9}"/>
                </a:ext>
              </a:extLst>
            </p:cNvPr>
            <p:cNvSpPr>
              <a:spLocks noChangeArrowheads="1"/>
            </p:cNvSpPr>
            <p:nvPr/>
          </p:nvSpPr>
          <p:spPr bwMode="auto">
            <a:xfrm>
              <a:off x="9226551" y="1397000"/>
              <a:ext cx="55563" cy="290513"/>
            </a:xfrm>
            <a:prstGeom prst="rect">
              <a:avLst/>
            </a:prstGeom>
            <a:solidFill>
              <a:srgbClr val="798C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72">
              <a:extLst>
                <a:ext uri="{FF2B5EF4-FFF2-40B4-BE49-F238E27FC236}">
                  <a16:creationId xmlns:a16="http://schemas.microsoft.com/office/drawing/2014/main" id="{1D2DE3C7-AE16-4ED3-BB26-A501345D1E9A}"/>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73">
              <a:extLst>
                <a:ext uri="{FF2B5EF4-FFF2-40B4-BE49-F238E27FC236}">
                  <a16:creationId xmlns:a16="http://schemas.microsoft.com/office/drawing/2014/main" id="{50C99BF8-7B3B-4DB1-AD60-7F717BE680B0}"/>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74">
              <a:extLst>
                <a:ext uri="{FF2B5EF4-FFF2-40B4-BE49-F238E27FC236}">
                  <a16:creationId xmlns:a16="http://schemas.microsoft.com/office/drawing/2014/main" id="{EACEA405-FC9A-4928-9338-CC2C73157EA7}"/>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75">
              <a:extLst>
                <a:ext uri="{FF2B5EF4-FFF2-40B4-BE49-F238E27FC236}">
                  <a16:creationId xmlns:a16="http://schemas.microsoft.com/office/drawing/2014/main" id="{BF13373B-A44E-4811-BEBE-F3AC01B7D1B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76">
              <a:extLst>
                <a:ext uri="{FF2B5EF4-FFF2-40B4-BE49-F238E27FC236}">
                  <a16:creationId xmlns:a16="http://schemas.microsoft.com/office/drawing/2014/main" id="{C8F6021B-7697-4A2C-9F38-2CC2D8F02C35}"/>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77">
              <a:extLst>
                <a:ext uri="{FF2B5EF4-FFF2-40B4-BE49-F238E27FC236}">
                  <a16:creationId xmlns:a16="http://schemas.microsoft.com/office/drawing/2014/main" id="{958E8377-0175-4379-B915-14CA681BF73B}"/>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78">
              <a:extLst>
                <a:ext uri="{FF2B5EF4-FFF2-40B4-BE49-F238E27FC236}">
                  <a16:creationId xmlns:a16="http://schemas.microsoft.com/office/drawing/2014/main" id="{777D9B71-EE88-4020-9ADF-B5086EE5C6C8}"/>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79">
              <a:extLst>
                <a:ext uri="{FF2B5EF4-FFF2-40B4-BE49-F238E27FC236}">
                  <a16:creationId xmlns:a16="http://schemas.microsoft.com/office/drawing/2014/main" id="{A0A9BAA5-72B1-4A5E-A632-2BB003700AD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80">
              <a:extLst>
                <a:ext uri="{FF2B5EF4-FFF2-40B4-BE49-F238E27FC236}">
                  <a16:creationId xmlns:a16="http://schemas.microsoft.com/office/drawing/2014/main" id="{F2FD07E2-5942-43AF-8649-861EF36570B1}"/>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81">
              <a:extLst>
                <a:ext uri="{FF2B5EF4-FFF2-40B4-BE49-F238E27FC236}">
                  <a16:creationId xmlns:a16="http://schemas.microsoft.com/office/drawing/2014/main" id="{95A81556-C2D3-4605-A71F-AFDBEE783FAE}"/>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82">
              <a:extLst>
                <a:ext uri="{FF2B5EF4-FFF2-40B4-BE49-F238E27FC236}">
                  <a16:creationId xmlns:a16="http://schemas.microsoft.com/office/drawing/2014/main" id="{AB932E3E-6410-45F0-918C-3CADD5B74A31}"/>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3">
              <a:extLst>
                <a:ext uri="{FF2B5EF4-FFF2-40B4-BE49-F238E27FC236}">
                  <a16:creationId xmlns:a16="http://schemas.microsoft.com/office/drawing/2014/main" id="{045E6850-C587-437D-B0F4-90D0401F88BF}"/>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84">
              <a:extLst>
                <a:ext uri="{FF2B5EF4-FFF2-40B4-BE49-F238E27FC236}">
                  <a16:creationId xmlns:a16="http://schemas.microsoft.com/office/drawing/2014/main" id="{C4F4EC33-3AC8-4F3F-81A6-691F5EA467B6}"/>
                </a:ext>
              </a:extLst>
            </p:cNvPr>
            <p:cNvSpPr>
              <a:spLocks/>
            </p:cNvSpPr>
            <p:nvPr/>
          </p:nvSpPr>
          <p:spPr bwMode="auto">
            <a:xfrm>
              <a:off x="93805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85">
              <a:extLst>
                <a:ext uri="{FF2B5EF4-FFF2-40B4-BE49-F238E27FC236}">
                  <a16:creationId xmlns:a16="http://schemas.microsoft.com/office/drawing/2014/main" id="{FE313FB3-6D85-40A8-8133-62039E9F3261}"/>
                </a:ext>
              </a:extLst>
            </p:cNvPr>
            <p:cNvSpPr>
              <a:spLocks noChangeArrowheads="1"/>
            </p:cNvSpPr>
            <p:nvPr/>
          </p:nvSpPr>
          <p:spPr bwMode="auto">
            <a:xfrm>
              <a:off x="9380538" y="1397000"/>
              <a:ext cx="52388" cy="252413"/>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486">
              <a:extLst>
                <a:ext uri="{FF2B5EF4-FFF2-40B4-BE49-F238E27FC236}">
                  <a16:creationId xmlns:a16="http://schemas.microsoft.com/office/drawing/2014/main" id="{0AF97424-541A-4856-8AF2-8E784F94F2A9}"/>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487">
              <a:extLst>
                <a:ext uri="{FF2B5EF4-FFF2-40B4-BE49-F238E27FC236}">
                  <a16:creationId xmlns:a16="http://schemas.microsoft.com/office/drawing/2014/main" id="{AE413BD3-6DD9-4B09-81BC-F04168595A0A}"/>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88">
              <a:extLst>
                <a:ext uri="{FF2B5EF4-FFF2-40B4-BE49-F238E27FC236}">
                  <a16:creationId xmlns:a16="http://schemas.microsoft.com/office/drawing/2014/main" id="{ABF65293-01F8-42F1-82D4-BA8E4CB640F9}"/>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89">
              <a:extLst>
                <a:ext uri="{FF2B5EF4-FFF2-40B4-BE49-F238E27FC236}">
                  <a16:creationId xmlns:a16="http://schemas.microsoft.com/office/drawing/2014/main" id="{2FE367B8-1AD3-400E-93A4-1298E35B0E24}"/>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90">
              <a:extLst>
                <a:ext uri="{FF2B5EF4-FFF2-40B4-BE49-F238E27FC236}">
                  <a16:creationId xmlns:a16="http://schemas.microsoft.com/office/drawing/2014/main" id="{E2F1E619-A363-4662-A27B-815F70202242}"/>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91">
              <a:extLst>
                <a:ext uri="{FF2B5EF4-FFF2-40B4-BE49-F238E27FC236}">
                  <a16:creationId xmlns:a16="http://schemas.microsoft.com/office/drawing/2014/main" id="{7E06139A-0D78-4992-857F-B357E1BEC62B}"/>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92">
              <a:extLst>
                <a:ext uri="{FF2B5EF4-FFF2-40B4-BE49-F238E27FC236}">
                  <a16:creationId xmlns:a16="http://schemas.microsoft.com/office/drawing/2014/main" id="{EFAC5300-BFEA-49FC-8E2E-C9EEC7204BD8}"/>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93">
              <a:extLst>
                <a:ext uri="{FF2B5EF4-FFF2-40B4-BE49-F238E27FC236}">
                  <a16:creationId xmlns:a16="http://schemas.microsoft.com/office/drawing/2014/main" id="{3FD63598-2CF1-4B6D-95EF-997FC5D19809}"/>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94">
              <a:extLst>
                <a:ext uri="{FF2B5EF4-FFF2-40B4-BE49-F238E27FC236}">
                  <a16:creationId xmlns:a16="http://schemas.microsoft.com/office/drawing/2014/main" id="{4F8F3971-7AE5-4C44-B884-7AD5699A5640}"/>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495">
              <a:extLst>
                <a:ext uri="{FF2B5EF4-FFF2-40B4-BE49-F238E27FC236}">
                  <a16:creationId xmlns:a16="http://schemas.microsoft.com/office/drawing/2014/main" id="{80717445-4D27-4069-9783-753C531446A6}"/>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96">
              <a:extLst>
                <a:ext uri="{FF2B5EF4-FFF2-40B4-BE49-F238E27FC236}">
                  <a16:creationId xmlns:a16="http://schemas.microsoft.com/office/drawing/2014/main" id="{1FC978EF-89AD-4749-99D6-AE587B45EF33}"/>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97">
              <a:extLst>
                <a:ext uri="{FF2B5EF4-FFF2-40B4-BE49-F238E27FC236}">
                  <a16:creationId xmlns:a16="http://schemas.microsoft.com/office/drawing/2014/main" id="{C41835CC-B412-4F4C-83AC-BDEFA8EBA569}"/>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98">
              <a:extLst>
                <a:ext uri="{FF2B5EF4-FFF2-40B4-BE49-F238E27FC236}">
                  <a16:creationId xmlns:a16="http://schemas.microsoft.com/office/drawing/2014/main" id="{25406993-AFFB-4AD5-98C1-8323620FB155}"/>
                </a:ext>
              </a:extLst>
            </p:cNvPr>
            <p:cNvSpPr>
              <a:spLocks/>
            </p:cNvSpPr>
            <p:nvPr/>
          </p:nvSpPr>
          <p:spPr bwMode="auto">
            <a:xfrm>
              <a:off x="95329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BA0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99">
              <a:extLst>
                <a:ext uri="{FF2B5EF4-FFF2-40B4-BE49-F238E27FC236}">
                  <a16:creationId xmlns:a16="http://schemas.microsoft.com/office/drawing/2014/main" id="{AAD10FEC-6EE8-42F3-9BDE-FF1C1B599F5D}"/>
                </a:ext>
              </a:extLst>
            </p:cNvPr>
            <p:cNvSpPr>
              <a:spLocks noChangeArrowheads="1"/>
            </p:cNvSpPr>
            <p:nvPr/>
          </p:nvSpPr>
          <p:spPr bwMode="auto">
            <a:xfrm>
              <a:off x="9532938" y="1397000"/>
              <a:ext cx="52388" cy="220663"/>
            </a:xfrm>
            <a:prstGeom prst="rect">
              <a:avLst/>
            </a:prstGeom>
            <a:solidFill>
              <a:srgbClr val="BA0E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500">
              <a:extLst>
                <a:ext uri="{FF2B5EF4-FFF2-40B4-BE49-F238E27FC236}">
                  <a16:creationId xmlns:a16="http://schemas.microsoft.com/office/drawing/2014/main" id="{F133E697-E3AB-4DD5-977B-4E64F10A8949}"/>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501">
              <a:extLst>
                <a:ext uri="{FF2B5EF4-FFF2-40B4-BE49-F238E27FC236}">
                  <a16:creationId xmlns:a16="http://schemas.microsoft.com/office/drawing/2014/main" id="{CDD0FB94-8A48-4838-B2D2-110CE1E5A5A0}"/>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02">
              <a:extLst>
                <a:ext uri="{FF2B5EF4-FFF2-40B4-BE49-F238E27FC236}">
                  <a16:creationId xmlns:a16="http://schemas.microsoft.com/office/drawing/2014/main" id="{75010E49-96EF-4856-8A9F-4AFB80BB061C}"/>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503">
              <a:extLst>
                <a:ext uri="{FF2B5EF4-FFF2-40B4-BE49-F238E27FC236}">
                  <a16:creationId xmlns:a16="http://schemas.microsoft.com/office/drawing/2014/main" id="{E76D149D-71EE-4F10-8557-B41A527390B3}"/>
                </a:ext>
              </a:extLst>
            </p:cNvPr>
            <p:cNvSpPr>
              <a:spLocks noChangeArrowheads="1"/>
            </p:cNvSpPr>
            <p:nvPr/>
          </p:nvSpPr>
          <p:spPr bwMode="auto">
            <a:xfrm>
              <a:off x="9097963"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4">
              <a:extLst>
                <a:ext uri="{FF2B5EF4-FFF2-40B4-BE49-F238E27FC236}">
                  <a16:creationId xmlns:a16="http://schemas.microsoft.com/office/drawing/2014/main" id="{1EE638F7-F041-47A4-8865-471EA0B304E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05">
              <a:extLst>
                <a:ext uri="{FF2B5EF4-FFF2-40B4-BE49-F238E27FC236}">
                  <a16:creationId xmlns:a16="http://schemas.microsoft.com/office/drawing/2014/main" id="{D89EDA8C-1D67-4B09-BA82-2BBD4EA1B14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06">
              <a:extLst>
                <a:ext uri="{FF2B5EF4-FFF2-40B4-BE49-F238E27FC236}">
                  <a16:creationId xmlns:a16="http://schemas.microsoft.com/office/drawing/2014/main" id="{A51E9F03-E392-48BA-8539-C9E82F19D027}"/>
                </a:ext>
              </a:extLst>
            </p:cNvPr>
            <p:cNvSpPr>
              <a:spLocks/>
            </p:cNvSpPr>
            <p:nvPr/>
          </p:nvSpPr>
          <p:spPr bwMode="auto">
            <a:xfrm>
              <a:off x="9077326" y="1292225"/>
              <a:ext cx="55563" cy="52388"/>
            </a:xfrm>
            <a:custGeom>
              <a:avLst/>
              <a:gdLst>
                <a:gd name="T0" fmla="*/ 0 w 16"/>
                <a:gd name="T1" fmla="*/ 15 h 15"/>
                <a:gd name="T2" fmla="*/ 16 w 16"/>
                <a:gd name="T3" fmla="*/ 15 h 15"/>
                <a:gd name="T4" fmla="*/ 16 w 16"/>
                <a:gd name="T5" fmla="*/ 1 h 15"/>
                <a:gd name="T6" fmla="*/ 11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3" y="0"/>
                    <a:pt x="11" y="0"/>
                  </a:cubicBezTo>
                  <a:cubicBezTo>
                    <a:pt x="6" y="0"/>
                    <a:pt x="6" y="0"/>
                    <a:pt x="6" y="0"/>
                  </a:cubicBezTo>
                  <a:cubicBezTo>
                    <a:pt x="4" y="0"/>
                    <a:pt x="2" y="0"/>
                    <a:pt x="0" y="2"/>
                  </a:cubicBezTo>
                  <a:lnTo>
                    <a:pt x="0" y="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507">
              <a:extLst>
                <a:ext uri="{FF2B5EF4-FFF2-40B4-BE49-F238E27FC236}">
                  <a16:creationId xmlns:a16="http://schemas.microsoft.com/office/drawing/2014/main" id="{F4A3AF19-D798-4082-825D-FF68C715E2E4}"/>
                </a:ext>
              </a:extLst>
            </p:cNvPr>
            <p:cNvSpPr>
              <a:spLocks noChangeArrowheads="1"/>
            </p:cNvSpPr>
            <p:nvPr/>
          </p:nvSpPr>
          <p:spPr bwMode="auto">
            <a:xfrm>
              <a:off x="9077326" y="1397000"/>
              <a:ext cx="55563" cy="29051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08">
              <a:extLst>
                <a:ext uri="{FF2B5EF4-FFF2-40B4-BE49-F238E27FC236}">
                  <a16:creationId xmlns:a16="http://schemas.microsoft.com/office/drawing/2014/main" id="{6BD015D8-5AFA-40FD-A859-82C859E078AE}"/>
                </a:ext>
              </a:extLst>
            </p:cNvPr>
            <p:cNvSpPr>
              <a:spLocks/>
            </p:cNvSpPr>
            <p:nvPr/>
          </p:nvSpPr>
          <p:spPr bwMode="auto">
            <a:xfrm>
              <a:off x="9094788" y="2057400"/>
              <a:ext cx="23813" cy="55563"/>
            </a:xfrm>
            <a:custGeom>
              <a:avLst/>
              <a:gdLst>
                <a:gd name="T0" fmla="*/ 13 w 15"/>
                <a:gd name="T1" fmla="*/ 35 h 35"/>
                <a:gd name="T2" fmla="*/ 2 w 15"/>
                <a:gd name="T3" fmla="*/ 35 h 35"/>
                <a:gd name="T4" fmla="*/ 0 w 15"/>
                <a:gd name="T5" fmla="*/ 0 h 35"/>
                <a:gd name="T6" fmla="*/ 15 w 15"/>
                <a:gd name="T7" fmla="*/ 0 h 35"/>
                <a:gd name="T8" fmla="*/ 13 w 15"/>
                <a:gd name="T9" fmla="*/ 35 h 35"/>
              </a:gdLst>
              <a:ahLst/>
              <a:cxnLst>
                <a:cxn ang="0">
                  <a:pos x="T0" y="T1"/>
                </a:cxn>
                <a:cxn ang="0">
                  <a:pos x="T2" y="T3"/>
                </a:cxn>
                <a:cxn ang="0">
                  <a:pos x="T4" y="T5"/>
                </a:cxn>
                <a:cxn ang="0">
                  <a:pos x="T6" y="T7"/>
                </a:cxn>
                <a:cxn ang="0">
                  <a:pos x="T8" y="T9"/>
                </a:cxn>
              </a:cxnLst>
              <a:rect l="0" t="0" r="r" b="b"/>
              <a:pathLst>
                <a:path w="15" h="35">
                  <a:moveTo>
                    <a:pt x="13" y="35"/>
                  </a:moveTo>
                  <a:lnTo>
                    <a:pt x="2" y="35"/>
                  </a:lnTo>
                  <a:lnTo>
                    <a:pt x="0" y="0"/>
                  </a:lnTo>
                  <a:lnTo>
                    <a:pt x="15" y="0"/>
                  </a:lnTo>
                  <a:lnTo>
                    <a:pt x="13" y="3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6EC96BC3-3A75-430E-85F5-94F3175C14C9}"/>
              </a:ext>
            </a:extLst>
          </p:cNvPr>
          <p:cNvGrpSpPr/>
          <p:nvPr userDrawn="1"/>
        </p:nvGrpSpPr>
        <p:grpSpPr>
          <a:xfrm>
            <a:off x="2202322" y="6396114"/>
            <a:ext cx="816122" cy="452239"/>
            <a:chOff x="8882064" y="5440363"/>
            <a:chExt cx="1114425" cy="617538"/>
          </a:xfrm>
        </p:grpSpPr>
        <p:sp>
          <p:nvSpPr>
            <p:cNvPr id="167" name="Rectangle 383">
              <a:extLst>
                <a:ext uri="{FF2B5EF4-FFF2-40B4-BE49-F238E27FC236}">
                  <a16:creationId xmlns:a16="http://schemas.microsoft.com/office/drawing/2014/main" id="{22581978-3166-488B-9B03-210C0C1E1F4C}"/>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84">
              <a:extLst>
                <a:ext uri="{FF2B5EF4-FFF2-40B4-BE49-F238E27FC236}">
                  <a16:creationId xmlns:a16="http://schemas.microsoft.com/office/drawing/2014/main" id="{30794465-9A60-4E8F-B146-07038E21A5C2}"/>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85">
              <a:extLst>
                <a:ext uri="{FF2B5EF4-FFF2-40B4-BE49-F238E27FC236}">
                  <a16:creationId xmlns:a16="http://schemas.microsoft.com/office/drawing/2014/main" id="{9C71B5AF-FF23-4C38-AA54-64E8367DD2C4}"/>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86">
              <a:extLst>
                <a:ext uri="{FF2B5EF4-FFF2-40B4-BE49-F238E27FC236}">
                  <a16:creationId xmlns:a16="http://schemas.microsoft.com/office/drawing/2014/main" id="{BAF988E9-AC18-44F2-937F-08D22E8CA883}"/>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7">
              <a:extLst>
                <a:ext uri="{FF2B5EF4-FFF2-40B4-BE49-F238E27FC236}">
                  <a16:creationId xmlns:a16="http://schemas.microsoft.com/office/drawing/2014/main" id="{A84F7EEB-7DB9-4297-AE8F-A02B559FEE79}"/>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8">
              <a:extLst>
                <a:ext uri="{FF2B5EF4-FFF2-40B4-BE49-F238E27FC236}">
                  <a16:creationId xmlns:a16="http://schemas.microsoft.com/office/drawing/2014/main" id="{3AE8CF49-91D3-447C-875B-30A29223CE62}"/>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CA2AE317-448E-4DE0-8BB9-D32ED660CA95}"/>
              </a:ext>
            </a:extLst>
          </p:cNvPr>
          <p:cNvGrpSpPr/>
          <p:nvPr userDrawn="1"/>
        </p:nvGrpSpPr>
        <p:grpSpPr>
          <a:xfrm>
            <a:off x="8293729" y="6357936"/>
            <a:ext cx="337478" cy="518366"/>
            <a:chOff x="11758613" y="1387475"/>
            <a:chExt cx="396875" cy="609600"/>
          </a:xfrm>
        </p:grpSpPr>
        <p:sp>
          <p:nvSpPr>
            <p:cNvPr id="181" name="Freeform 537">
              <a:extLst>
                <a:ext uri="{FF2B5EF4-FFF2-40B4-BE49-F238E27FC236}">
                  <a16:creationId xmlns:a16="http://schemas.microsoft.com/office/drawing/2014/main" id="{4D1C5D10-844B-4A64-BD51-0679CE741767}"/>
                </a:ext>
              </a:extLst>
            </p:cNvPr>
            <p:cNvSpPr>
              <a:spLocks/>
            </p:cNvSpPr>
            <p:nvPr/>
          </p:nvSpPr>
          <p:spPr bwMode="auto">
            <a:xfrm>
              <a:off x="11758613" y="1387475"/>
              <a:ext cx="396875" cy="288925"/>
            </a:xfrm>
            <a:custGeom>
              <a:avLst/>
              <a:gdLst>
                <a:gd name="T0" fmla="*/ 103 w 114"/>
                <a:gd name="T1" fmla="*/ 83 h 83"/>
                <a:gd name="T2" fmla="*/ 114 w 114"/>
                <a:gd name="T3" fmla="*/ 72 h 83"/>
                <a:gd name="T4" fmla="*/ 114 w 114"/>
                <a:gd name="T5" fmla="*/ 56 h 83"/>
                <a:gd name="T6" fmla="*/ 57 w 114"/>
                <a:gd name="T7" fmla="*/ 0 h 83"/>
                <a:gd name="T8" fmla="*/ 0 w 114"/>
                <a:gd name="T9" fmla="*/ 56 h 83"/>
                <a:gd name="T10" fmla="*/ 0 w 114"/>
                <a:gd name="T11" fmla="*/ 72 h 83"/>
                <a:gd name="T12" fmla="*/ 11 w 11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103" y="83"/>
                  </a:moveTo>
                  <a:cubicBezTo>
                    <a:pt x="109" y="83"/>
                    <a:pt x="114" y="78"/>
                    <a:pt x="114" y="72"/>
                  </a:cubicBezTo>
                  <a:cubicBezTo>
                    <a:pt x="114" y="56"/>
                    <a:pt x="114" y="56"/>
                    <a:pt x="114" y="56"/>
                  </a:cubicBezTo>
                  <a:cubicBezTo>
                    <a:pt x="114" y="30"/>
                    <a:pt x="91" y="0"/>
                    <a:pt x="57" y="0"/>
                  </a:cubicBezTo>
                  <a:cubicBezTo>
                    <a:pt x="23" y="0"/>
                    <a:pt x="0" y="30"/>
                    <a:pt x="0" y="56"/>
                  </a:cubicBezTo>
                  <a:cubicBezTo>
                    <a:pt x="0" y="72"/>
                    <a:pt x="0" y="72"/>
                    <a:pt x="0" y="72"/>
                  </a:cubicBezTo>
                  <a:cubicBezTo>
                    <a:pt x="0" y="78"/>
                    <a:pt x="5" y="83"/>
                    <a:pt x="11" y="83"/>
                  </a:cubicBezTo>
                </a:path>
              </a:pathLst>
            </a:custGeom>
            <a:noFill/>
            <a:ln w="11113" cap="flat">
              <a:solidFill>
                <a:srgbClr val="E6A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538">
              <a:extLst>
                <a:ext uri="{FF2B5EF4-FFF2-40B4-BE49-F238E27FC236}">
                  <a16:creationId xmlns:a16="http://schemas.microsoft.com/office/drawing/2014/main" id="{62E73121-AB33-44A3-B879-4C4573B4AFD1}"/>
                </a:ext>
              </a:extLst>
            </p:cNvPr>
            <p:cNvSpPr>
              <a:spLocks noChangeArrowheads="1"/>
            </p:cNvSpPr>
            <p:nvPr/>
          </p:nvSpPr>
          <p:spPr bwMode="auto">
            <a:xfrm>
              <a:off x="11790363" y="1616075"/>
              <a:ext cx="333375" cy="350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539">
              <a:extLst>
                <a:ext uri="{FF2B5EF4-FFF2-40B4-BE49-F238E27FC236}">
                  <a16:creationId xmlns:a16="http://schemas.microsoft.com/office/drawing/2014/main" id="{9FFBA235-A717-45EA-A157-E2B778443F3A}"/>
                </a:ext>
              </a:extLst>
            </p:cNvPr>
            <p:cNvSpPr>
              <a:spLocks noChangeArrowheads="1"/>
            </p:cNvSpPr>
            <p:nvPr/>
          </p:nvSpPr>
          <p:spPr bwMode="auto">
            <a:xfrm>
              <a:off x="11790363" y="1952625"/>
              <a:ext cx="333375" cy="14288"/>
            </a:xfrm>
            <a:prstGeom prst="rect">
              <a:avLst/>
            </a:prstGeom>
            <a:solidFill>
              <a:srgbClr val="C4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40">
              <a:extLst>
                <a:ext uri="{FF2B5EF4-FFF2-40B4-BE49-F238E27FC236}">
                  <a16:creationId xmlns:a16="http://schemas.microsoft.com/office/drawing/2014/main" id="{8EAC7740-6155-4E49-B7E3-4DB97230EE4C}"/>
                </a:ext>
              </a:extLst>
            </p:cNvPr>
            <p:cNvSpPr>
              <a:spLocks/>
            </p:cNvSpPr>
            <p:nvPr/>
          </p:nvSpPr>
          <p:spPr bwMode="auto">
            <a:xfrm>
              <a:off x="11779251" y="1600200"/>
              <a:ext cx="355600" cy="15875"/>
            </a:xfrm>
            <a:custGeom>
              <a:avLst/>
              <a:gdLst>
                <a:gd name="T0" fmla="*/ 102 w 102"/>
                <a:gd name="T1" fmla="*/ 2 h 5"/>
                <a:gd name="T2" fmla="*/ 99 w 102"/>
                <a:gd name="T3" fmla="*/ 5 h 5"/>
                <a:gd name="T4" fmla="*/ 3 w 102"/>
                <a:gd name="T5" fmla="*/ 5 h 5"/>
                <a:gd name="T6" fmla="*/ 0 w 102"/>
                <a:gd name="T7" fmla="*/ 2 h 5"/>
                <a:gd name="T8" fmla="*/ 0 w 102"/>
                <a:gd name="T9" fmla="*/ 2 h 5"/>
                <a:gd name="T10" fmla="*/ 3 w 102"/>
                <a:gd name="T11" fmla="*/ 0 h 5"/>
                <a:gd name="T12" fmla="*/ 99 w 102"/>
                <a:gd name="T13" fmla="*/ 0 h 5"/>
                <a:gd name="T14" fmla="*/ 102 w 10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5">
                  <a:moveTo>
                    <a:pt x="102" y="2"/>
                  </a:moveTo>
                  <a:cubicBezTo>
                    <a:pt x="102" y="4"/>
                    <a:pt x="100" y="5"/>
                    <a:pt x="99" y="5"/>
                  </a:cubicBezTo>
                  <a:cubicBezTo>
                    <a:pt x="3" y="5"/>
                    <a:pt x="3" y="5"/>
                    <a:pt x="3" y="5"/>
                  </a:cubicBezTo>
                  <a:cubicBezTo>
                    <a:pt x="1" y="5"/>
                    <a:pt x="0" y="4"/>
                    <a:pt x="0" y="2"/>
                  </a:cubicBezTo>
                  <a:cubicBezTo>
                    <a:pt x="0" y="2"/>
                    <a:pt x="0" y="2"/>
                    <a:pt x="0" y="2"/>
                  </a:cubicBezTo>
                  <a:cubicBezTo>
                    <a:pt x="0" y="1"/>
                    <a:pt x="1" y="0"/>
                    <a:pt x="3" y="0"/>
                  </a:cubicBezTo>
                  <a:cubicBezTo>
                    <a:pt x="99" y="0"/>
                    <a:pt x="99" y="0"/>
                    <a:pt x="99" y="0"/>
                  </a:cubicBezTo>
                  <a:cubicBezTo>
                    <a:pt x="100" y="0"/>
                    <a:pt x="102" y="1"/>
                    <a:pt x="102" y="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41">
              <a:extLst>
                <a:ext uri="{FF2B5EF4-FFF2-40B4-BE49-F238E27FC236}">
                  <a16:creationId xmlns:a16="http://schemas.microsoft.com/office/drawing/2014/main" id="{52B0FAAE-6D55-4A1E-930C-0F41AE969C79}"/>
                </a:ext>
              </a:extLst>
            </p:cNvPr>
            <p:cNvSpPr>
              <a:spLocks/>
            </p:cNvSpPr>
            <p:nvPr/>
          </p:nvSpPr>
          <p:spPr bwMode="auto">
            <a:xfrm>
              <a:off x="11811001" y="1600200"/>
              <a:ext cx="160338" cy="396875"/>
            </a:xfrm>
            <a:custGeom>
              <a:avLst/>
              <a:gdLst>
                <a:gd name="T0" fmla="*/ 0 w 46"/>
                <a:gd name="T1" fmla="*/ 0 h 115"/>
                <a:gd name="T2" fmla="*/ 0 w 46"/>
                <a:gd name="T3" fmla="*/ 58 h 115"/>
                <a:gd name="T4" fmla="*/ 5 w 46"/>
                <a:gd name="T5" fmla="*/ 62 h 115"/>
                <a:gd name="T6" fmla="*/ 10 w 46"/>
                <a:gd name="T7" fmla="*/ 58 h 115"/>
                <a:gd name="T8" fmla="*/ 10 w 46"/>
                <a:gd name="T9" fmla="*/ 39 h 115"/>
                <a:gd name="T10" fmla="*/ 15 w 46"/>
                <a:gd name="T11" fmla="*/ 35 h 115"/>
                <a:gd name="T12" fmla="*/ 19 w 46"/>
                <a:gd name="T13" fmla="*/ 39 h 115"/>
                <a:gd name="T14" fmla="*/ 19 w 46"/>
                <a:gd name="T15" fmla="*/ 50 h 115"/>
                <a:gd name="T16" fmla="*/ 21 w 46"/>
                <a:gd name="T17" fmla="*/ 52 h 115"/>
                <a:gd name="T18" fmla="*/ 23 w 46"/>
                <a:gd name="T19" fmla="*/ 50 h 115"/>
                <a:gd name="T20" fmla="*/ 23 w 46"/>
                <a:gd name="T21" fmla="*/ 44 h 115"/>
                <a:gd name="T22" fmla="*/ 26 w 46"/>
                <a:gd name="T23" fmla="*/ 40 h 115"/>
                <a:gd name="T24" fmla="*/ 30 w 46"/>
                <a:gd name="T25" fmla="*/ 44 h 115"/>
                <a:gd name="T26" fmla="*/ 30 w 46"/>
                <a:gd name="T27" fmla="*/ 106 h 115"/>
                <a:gd name="T28" fmla="*/ 38 w 46"/>
                <a:gd name="T29" fmla="*/ 115 h 115"/>
                <a:gd name="T30" fmla="*/ 46 w 46"/>
                <a:gd name="T31" fmla="*/ 106 h 115"/>
                <a:gd name="T32" fmla="*/ 46 w 46"/>
                <a:gd name="T33" fmla="*/ 0 h 115"/>
                <a:gd name="T34" fmla="*/ 0 w 46"/>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15">
                  <a:moveTo>
                    <a:pt x="0" y="0"/>
                  </a:moveTo>
                  <a:cubicBezTo>
                    <a:pt x="0" y="0"/>
                    <a:pt x="0" y="58"/>
                    <a:pt x="0" y="58"/>
                  </a:cubicBezTo>
                  <a:cubicBezTo>
                    <a:pt x="0" y="60"/>
                    <a:pt x="2" y="62"/>
                    <a:pt x="5" y="62"/>
                  </a:cubicBezTo>
                  <a:cubicBezTo>
                    <a:pt x="8" y="62"/>
                    <a:pt x="10" y="60"/>
                    <a:pt x="10" y="58"/>
                  </a:cubicBezTo>
                  <a:cubicBezTo>
                    <a:pt x="10" y="39"/>
                    <a:pt x="10" y="39"/>
                    <a:pt x="10" y="39"/>
                  </a:cubicBezTo>
                  <a:cubicBezTo>
                    <a:pt x="10" y="37"/>
                    <a:pt x="12" y="35"/>
                    <a:pt x="15" y="35"/>
                  </a:cubicBezTo>
                  <a:cubicBezTo>
                    <a:pt x="17" y="35"/>
                    <a:pt x="19" y="37"/>
                    <a:pt x="19" y="39"/>
                  </a:cubicBezTo>
                  <a:cubicBezTo>
                    <a:pt x="19" y="50"/>
                    <a:pt x="19" y="50"/>
                    <a:pt x="19" y="50"/>
                  </a:cubicBezTo>
                  <a:cubicBezTo>
                    <a:pt x="19" y="52"/>
                    <a:pt x="20" y="52"/>
                    <a:pt x="21" y="52"/>
                  </a:cubicBezTo>
                  <a:cubicBezTo>
                    <a:pt x="22" y="52"/>
                    <a:pt x="23" y="52"/>
                    <a:pt x="23" y="50"/>
                  </a:cubicBezTo>
                  <a:cubicBezTo>
                    <a:pt x="23" y="44"/>
                    <a:pt x="23" y="44"/>
                    <a:pt x="23" y="44"/>
                  </a:cubicBezTo>
                  <a:cubicBezTo>
                    <a:pt x="23" y="42"/>
                    <a:pt x="25" y="40"/>
                    <a:pt x="26" y="40"/>
                  </a:cubicBezTo>
                  <a:cubicBezTo>
                    <a:pt x="28" y="40"/>
                    <a:pt x="30" y="42"/>
                    <a:pt x="30" y="44"/>
                  </a:cubicBezTo>
                  <a:cubicBezTo>
                    <a:pt x="30" y="106"/>
                    <a:pt x="30" y="106"/>
                    <a:pt x="30" y="106"/>
                  </a:cubicBezTo>
                  <a:cubicBezTo>
                    <a:pt x="30" y="111"/>
                    <a:pt x="33" y="115"/>
                    <a:pt x="38" y="115"/>
                  </a:cubicBezTo>
                  <a:cubicBezTo>
                    <a:pt x="43" y="115"/>
                    <a:pt x="46" y="111"/>
                    <a:pt x="46" y="106"/>
                  </a:cubicBezTo>
                  <a:cubicBezTo>
                    <a:pt x="46" y="0"/>
                    <a:pt x="46" y="0"/>
                    <a:pt x="46" y="0"/>
                  </a:cubicBezTo>
                  <a:lnTo>
                    <a:pt x="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6" name="Picture 185">
            <a:extLst>
              <a:ext uri="{FF2B5EF4-FFF2-40B4-BE49-F238E27FC236}">
                <a16:creationId xmlns:a16="http://schemas.microsoft.com/office/drawing/2014/main" id="{28DB31CD-56A8-4999-B50B-08EEA6275144}"/>
              </a:ext>
            </a:extLst>
          </p:cNvPr>
          <p:cNvPicPr>
            <a:picLocks noChangeAspect="1"/>
          </p:cNvPicPr>
          <p:nvPr userDrawn="1"/>
        </p:nvPicPr>
        <p:blipFill>
          <a:blip r:embed="rId3"/>
          <a:stretch>
            <a:fillRect/>
          </a:stretch>
        </p:blipFill>
        <p:spPr>
          <a:xfrm flipH="1">
            <a:off x="8854127" y="6348262"/>
            <a:ext cx="909257" cy="500091"/>
          </a:xfrm>
          <a:prstGeom prst="rect">
            <a:avLst/>
          </a:prstGeom>
        </p:spPr>
      </p:pic>
    </p:spTree>
    <p:extLst>
      <p:ext uri="{BB962C8B-B14F-4D97-AF65-F5344CB8AC3E}">
        <p14:creationId xmlns:p14="http://schemas.microsoft.com/office/powerpoint/2010/main" val="53472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864" y="-1"/>
            <a:ext cx="12191134" cy="6858485"/>
          </a:xfrm>
          <a:prstGeom prst="rect">
            <a:avLst/>
          </a:prstGeom>
        </p:spPr>
      </p:pic>
      <p:sp>
        <p:nvSpPr>
          <p:cNvPr id="2" name="Rectangle 1"/>
          <p:cNvSpPr/>
          <p:nvPr userDrawn="1"/>
        </p:nvSpPr>
        <p:spPr bwMode="auto">
          <a:xfrm>
            <a:off x="269239" y="2077774"/>
            <a:ext cx="6274974"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78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14853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168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8724614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20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4537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02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6452434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CEB7485A-BE62-4EF1-9888-A2D86A0CFD64}" type="datetimeFigureOut">
              <a:rPr lang="en-GB" kern="0" smtClean="0">
                <a:solidFill>
                  <a:sysClr val="windowText" lastClr="000000"/>
                </a:solidFill>
              </a:rPr>
              <a:pPr defTabSz="914225"/>
              <a:t>01/05/2019</a:t>
            </a:fld>
            <a:endParaRPr lang="en-GB" kern="0">
              <a:solidFill>
                <a:sysClr val="windowText" lastClr="000000"/>
              </a:solidFill>
            </a:endParaRPr>
          </a:p>
        </p:txBody>
      </p:sp>
      <p:sp>
        <p:nvSpPr>
          <p:cNvPr id="3" name="Footer Placeholder 2"/>
          <p:cNvSpPr>
            <a:spLocks noGrp="1"/>
          </p:cNvSpPr>
          <p:nvPr>
            <p:ph type="ftr" sz="quarter" idx="11"/>
          </p:nvPr>
        </p:nvSpPr>
        <p:spPr/>
        <p:txBody>
          <a:bodyPr/>
          <a:lstStyle/>
          <a:p>
            <a:pPr defTabSz="914225"/>
            <a:endParaRPr lang="en-GB"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14225"/>
            <a:fld id="{4F073A5A-C8CB-4ABD-951B-701F92E2AA20}" type="slidenum">
              <a:rPr lang="en-GB" kern="0" smtClean="0">
                <a:solidFill>
                  <a:sysClr val="windowText" lastClr="000000"/>
                </a:solidFill>
              </a:rPr>
              <a:pPr defTabSz="914225"/>
              <a:t>‹#›</a:t>
            </a:fld>
            <a:endParaRPr lang="en-GB" kern="0">
              <a:solidFill>
                <a:sysClr val="windowText" lastClr="000000"/>
              </a:solidFill>
            </a:endParaRPr>
          </a:p>
        </p:txBody>
      </p:sp>
    </p:spTree>
    <p:extLst>
      <p:ext uri="{BB962C8B-B14F-4D97-AF65-F5344CB8AC3E}">
        <p14:creationId xmlns:p14="http://schemas.microsoft.com/office/powerpoint/2010/main" val="3337922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20" y="0"/>
            <a:ext cx="12184961" cy="6858000"/>
          </a:xfrm>
          <a:prstGeom prst="rect">
            <a:avLst/>
          </a:prstGeom>
        </p:spPr>
      </p:pic>
      <p:sp>
        <p:nvSpPr>
          <p:cNvPr id="2" name="Rectangle 1"/>
          <p:cNvSpPr/>
          <p:nvPr userDrawn="1"/>
        </p:nvSpPr>
        <p:spPr bwMode="auto">
          <a:xfrm>
            <a:off x="261268" y="2084186"/>
            <a:ext cx="6282945" cy="3496553"/>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469676"/>
            <a:ext cx="1228189" cy="263937"/>
          </a:xfrm>
          <a:prstGeom prst="rect">
            <a:avLst/>
          </a:prstGeom>
        </p:spPr>
      </p:pic>
    </p:spTree>
    <p:extLst>
      <p:ext uri="{BB962C8B-B14F-4D97-AF65-F5344CB8AC3E}">
        <p14:creationId xmlns:p14="http://schemas.microsoft.com/office/powerpoint/2010/main" val="47247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0184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4"/>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75914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51117" y="472217"/>
            <a:ext cx="1718148" cy="15937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176048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14214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84510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7971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79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70816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9327223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7316754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9953056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773870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601476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25606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6592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65887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808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4483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2098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78347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5/1/2019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32897799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77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932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1" indent="0">
              <a:buNone/>
              <a:defRPr/>
            </a:lvl3pPr>
            <a:lvl4pPr marL="448101" indent="0">
              <a:buNone/>
              <a:defRPr/>
            </a:lvl4pPr>
            <a:lvl5pPr marL="67215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388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D2748C-14B0-4434-8A39-A0866BE8C7CE}"/>
              </a:ext>
            </a:extLst>
          </p:cNvPr>
          <p:cNvGrpSpPr/>
          <p:nvPr userDrawn="1"/>
        </p:nvGrpSpPr>
        <p:grpSpPr>
          <a:xfrm>
            <a:off x="-391886" y="5959092"/>
            <a:ext cx="12707373" cy="1682679"/>
            <a:chOff x="-391886" y="5959092"/>
            <a:chExt cx="12707373" cy="1682679"/>
          </a:xfrm>
        </p:grpSpPr>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326436734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044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184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27667918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DA9CA1-9B42-4012-AAB9-F6E7EBC695DB}"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8146434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71555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1"/>
            <a:ext cx="12192000" cy="6335880"/>
          </a:xfrm>
          <a:prstGeom prst="rect">
            <a:avLst/>
          </a:prstGeom>
        </p:spPr>
      </p:pic>
      <p:sp>
        <p:nvSpPr>
          <p:cNvPr id="2" name="Rectangle 1"/>
          <p:cNvSpPr/>
          <p:nvPr userDrawn="1"/>
        </p:nvSpPr>
        <p:spPr bwMode="auto">
          <a:xfrm>
            <a:off x="106327" y="1913862"/>
            <a:ext cx="6560288" cy="4242391"/>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37"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8" name="Title 1"/>
          <p:cNvSpPr>
            <a:spLocks noGrp="1"/>
          </p:cNvSpPr>
          <p:nvPr>
            <p:ph type="title" hasCustomPrompt="1"/>
          </p:nvPr>
        </p:nvSpPr>
        <p:spPr bwMode="auto">
          <a:xfrm>
            <a:off x="269306" y="2084173"/>
            <a:ext cx="6274911" cy="1793104"/>
          </a:xfrm>
          <a:noFill/>
        </p:spPr>
        <p:txBody>
          <a:bodyPr lIns="146304" tIns="91440" rIns="146304" bIns="91440" anchor="t" anchorCtr="0"/>
          <a:lstStyle>
            <a:lvl1pPr>
              <a:defRPr sz="5291" spc="-99"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4511795"/>
            <a:ext cx="6276530" cy="1248572"/>
          </a:xfrm>
        </p:spPr>
        <p:txBody>
          <a:bodyPr tIns="109728" bIns="109728">
            <a:noAutofit/>
          </a:bodyPr>
          <a:lstStyle>
            <a:lvl1pPr marL="0" indent="0">
              <a:spcBef>
                <a:spcPts val="0"/>
              </a:spcBef>
              <a:buNone/>
              <a:defRPr sz="3134">
                <a:gradFill>
                  <a:gsLst>
                    <a:gs pos="64646">
                      <a:srgbClr val="FFFFFF"/>
                    </a:gs>
                    <a:gs pos="45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05995"/>
            <a:ext cx="12192000" cy="572433"/>
          </a:xfrm>
          <a:prstGeom prst="rect">
            <a:avLst/>
          </a:prstGeom>
        </p:spPr>
      </p:pic>
      <p:pic>
        <p:nvPicPr>
          <p:cNvPr id="9" name="Picture 8"/>
          <p:cNvPicPr>
            <a:picLocks noChangeAspect="1"/>
          </p:cNvPicPr>
          <p:nvPr userDrawn="1"/>
        </p:nvPicPr>
        <p:blipFill>
          <a:blip r:embed="rId4">
            <a:biLevel thresh="25000"/>
          </a:blip>
          <a:stretch>
            <a:fillRect/>
          </a:stretch>
        </p:blipFill>
        <p:spPr>
          <a:xfrm>
            <a:off x="413174" y="6489023"/>
            <a:ext cx="936609" cy="206372"/>
          </a:xfrm>
          <a:prstGeom prst="rect">
            <a:avLst/>
          </a:prstGeom>
        </p:spPr>
      </p:pic>
    </p:spTree>
    <p:extLst>
      <p:ext uri="{BB962C8B-B14F-4D97-AF65-F5344CB8AC3E}">
        <p14:creationId xmlns:p14="http://schemas.microsoft.com/office/powerpoint/2010/main" val="408174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058" y="224446"/>
            <a:ext cx="11664142" cy="648391"/>
          </a:xfrm>
        </p:spPr>
        <p:txBody>
          <a:bodyPr/>
          <a:lstStyle/>
          <a:p>
            <a:r>
              <a:rPr lang="en-US"/>
              <a:t>Click to edit Master title style</a:t>
            </a:r>
          </a:p>
        </p:txBody>
      </p:sp>
      <p:sp>
        <p:nvSpPr>
          <p:cNvPr id="3" name="Content Placeholder 2"/>
          <p:cNvSpPr>
            <a:spLocks noGrp="1"/>
          </p:cNvSpPr>
          <p:nvPr>
            <p:ph idx="1"/>
          </p:nvPr>
        </p:nvSpPr>
        <p:spPr>
          <a:xfrm>
            <a:off x="223058" y="1604357"/>
            <a:ext cx="11664142"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23059" y="6356349"/>
            <a:ext cx="2743200" cy="365125"/>
          </a:xfrm>
          <a:prstGeom prst="rect">
            <a:avLst/>
          </a:prstGeom>
        </p:spPr>
        <p:txBody>
          <a:bodyPr/>
          <a:lstStyle/>
          <a:p>
            <a:fld id="{CB504058-50A4-4180-B8CB-56A6337F0680}" type="datetime1">
              <a:rPr lang="en-US" smtClean="0"/>
              <a:t>5/1/2019</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MICROSOFT CONFIDENTIAL</a:t>
            </a:r>
          </a:p>
        </p:txBody>
      </p:sp>
      <p:sp>
        <p:nvSpPr>
          <p:cNvPr id="6" name="Slide Number Placeholder 5"/>
          <p:cNvSpPr>
            <a:spLocks noGrp="1"/>
          </p:cNvSpPr>
          <p:nvPr>
            <p:ph type="sldNum" sz="quarter" idx="12"/>
          </p:nvPr>
        </p:nvSpPr>
        <p:spPr>
          <a:xfrm>
            <a:off x="9144000" y="6356350"/>
            <a:ext cx="2743200" cy="365125"/>
          </a:xfrm>
          <a:prstGeom prst="rect">
            <a:avLst/>
          </a:prstGeom>
        </p:spPr>
        <p:txBody>
          <a:bodyPr/>
          <a:lstStyle/>
          <a:p>
            <a:fld id="{BA94EDC9-DDE2-4535-BE7F-B027FC5F82A9}" type="slidenum">
              <a:rPr lang="en-US" smtClean="0"/>
              <a:t>‹#›</a:t>
            </a:fld>
            <a:endParaRPr lang="en-US"/>
          </a:p>
        </p:txBody>
      </p:sp>
      <p:sp>
        <p:nvSpPr>
          <p:cNvPr id="8" name="Text Placeholder 7"/>
          <p:cNvSpPr>
            <a:spLocks noGrp="1"/>
          </p:cNvSpPr>
          <p:nvPr>
            <p:ph type="body" sz="quarter" idx="13" hasCustomPrompt="1"/>
          </p:nvPr>
        </p:nvSpPr>
        <p:spPr>
          <a:xfrm>
            <a:off x="223838" y="930275"/>
            <a:ext cx="11663362" cy="724246"/>
          </a:xfrm>
        </p:spPr>
        <p:txBody>
          <a:bodyPr/>
          <a:lstStyle>
            <a:lvl1pPr marL="0" indent="0">
              <a:buNone/>
              <a:defRPr i="1">
                <a:latin typeface="+mj-lt"/>
              </a:defRPr>
            </a:lvl1pPr>
          </a:lstStyle>
          <a:p>
            <a:pPr lvl="0"/>
            <a:r>
              <a:rPr lang="en-US"/>
              <a:t>Subtitle</a:t>
            </a:r>
          </a:p>
        </p:txBody>
      </p:sp>
    </p:spTree>
    <p:extLst>
      <p:ext uri="{BB962C8B-B14F-4D97-AF65-F5344CB8AC3E}">
        <p14:creationId xmlns:p14="http://schemas.microsoft.com/office/powerpoint/2010/main" val="34980261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803" y="232758"/>
            <a:ext cx="11658397" cy="655886"/>
          </a:xfrm>
        </p:spPr>
        <p:txBody>
          <a:bodyPr/>
          <a:lstStyle/>
          <a:p>
            <a:r>
              <a:rPr lang="en-US"/>
              <a:t>Click to edit Master title style</a:t>
            </a:r>
          </a:p>
        </p:txBody>
      </p:sp>
      <p:sp>
        <p:nvSpPr>
          <p:cNvPr id="3" name="Text Placeholder 2"/>
          <p:cNvSpPr>
            <a:spLocks noGrp="1"/>
          </p:cNvSpPr>
          <p:nvPr>
            <p:ph type="body" idx="1"/>
          </p:nvPr>
        </p:nvSpPr>
        <p:spPr>
          <a:xfrm>
            <a:off x="228803" y="1908222"/>
            <a:ext cx="5686992"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228803" y="2502911"/>
            <a:ext cx="5686992"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199" y="1908222"/>
            <a:ext cx="5714999"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714999"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28803" y="6349308"/>
            <a:ext cx="2743200" cy="365125"/>
          </a:xfrm>
          <a:prstGeom prst="rect">
            <a:avLst/>
          </a:prstGeom>
        </p:spPr>
        <p:txBody>
          <a:bodyPr/>
          <a:lstStyle/>
          <a:p>
            <a:fld id="{62758356-0B90-4E35-B8A2-895AD7817C8D}" type="datetime1">
              <a:rPr lang="en-US" smtClean="0"/>
              <a:t>5/1/2019</a:t>
            </a:fld>
            <a:endParaRPr lang="en-US"/>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r>
              <a:rPr lang="en-US"/>
              <a:t>MICROSOFT CONFIDENTIAL</a:t>
            </a:r>
          </a:p>
        </p:txBody>
      </p:sp>
      <p:sp>
        <p:nvSpPr>
          <p:cNvPr id="9" name="Slide Number Placeholder 8"/>
          <p:cNvSpPr>
            <a:spLocks noGrp="1"/>
          </p:cNvSpPr>
          <p:nvPr>
            <p:ph type="sldNum" sz="quarter" idx="12"/>
          </p:nvPr>
        </p:nvSpPr>
        <p:spPr>
          <a:xfrm>
            <a:off x="9143997" y="6346421"/>
            <a:ext cx="2743200" cy="365125"/>
          </a:xfrm>
          <a:prstGeom prst="rect">
            <a:avLst/>
          </a:prstGeom>
        </p:spPr>
        <p:txBody>
          <a:bodyPr/>
          <a:lstStyle/>
          <a:p>
            <a:fld id="{BA94EDC9-DDE2-4535-BE7F-B027FC5F82A9}" type="slidenum">
              <a:rPr lang="en-US" smtClean="0"/>
              <a:t>‹#›</a:t>
            </a:fld>
            <a:endParaRPr lang="en-US"/>
          </a:p>
        </p:txBody>
      </p:sp>
      <p:sp>
        <p:nvSpPr>
          <p:cNvPr id="10" name="Text Placeholder 7"/>
          <p:cNvSpPr>
            <a:spLocks noGrp="1"/>
          </p:cNvSpPr>
          <p:nvPr>
            <p:ph type="body" sz="quarter" idx="13" hasCustomPrompt="1"/>
          </p:nvPr>
        </p:nvSpPr>
        <p:spPr>
          <a:xfrm>
            <a:off x="223838" y="930275"/>
            <a:ext cx="11663362" cy="724246"/>
          </a:xfrm>
        </p:spPr>
        <p:txBody>
          <a:bodyPr/>
          <a:lstStyle>
            <a:lvl1pPr marL="0" indent="0">
              <a:buNone/>
              <a:defRPr i="1">
                <a:latin typeface="+mj-lt"/>
              </a:defRPr>
            </a:lvl1pPr>
          </a:lstStyle>
          <a:p>
            <a:pPr lvl="0"/>
            <a:r>
              <a:rPr lang="en-US"/>
              <a:t>Subtitle</a:t>
            </a:r>
          </a:p>
        </p:txBody>
      </p:sp>
    </p:spTree>
    <p:extLst>
      <p:ext uri="{BB962C8B-B14F-4D97-AF65-F5344CB8AC3E}">
        <p14:creationId xmlns:p14="http://schemas.microsoft.com/office/powerpoint/2010/main" val="6670219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2"/>
          </p:nvPr>
        </p:nvSpPr>
        <p:spPr>
          <a:xfrm>
            <a:off x="838201" y="6356351"/>
            <a:ext cx="2743200" cy="365125"/>
          </a:xfrm>
          <a:prstGeom prst="rect">
            <a:avLst/>
          </a:prstGeom>
        </p:spPr>
        <p:txBody>
          <a:bodyPr/>
          <a:lstStyle/>
          <a:p>
            <a:fld id="{66DD3ECE-66D4-4E4B-A9B5-4D61F7EB08D5}" type="datetime1">
              <a:rPr lang="en-US" smtClean="0"/>
              <a:t>5/1/2019</a:t>
            </a:fld>
            <a:endParaRPr lang="en-US"/>
          </a:p>
        </p:txBody>
      </p:sp>
      <p:sp>
        <p:nvSpPr>
          <p:cNvPr id="4" name="Slide Number Placeholder 5"/>
          <p:cNvSpPr>
            <a:spLocks noGrp="1"/>
          </p:cNvSpPr>
          <p:nvPr>
            <p:ph type="sldNum" sz="quarter" idx="4"/>
          </p:nvPr>
        </p:nvSpPr>
        <p:spPr>
          <a:xfrm>
            <a:off x="8610600" y="6356351"/>
            <a:ext cx="2743200" cy="365125"/>
          </a:xfrm>
          <a:prstGeom prst="rect">
            <a:avLst/>
          </a:prstGeom>
        </p:spPr>
        <p:txBody>
          <a:bodyPr/>
          <a:lstStyle>
            <a:lvl1pPr algn="r">
              <a:defRPr/>
            </a:lvl1pPr>
          </a:lstStyle>
          <a:p>
            <a:fld id="{A4A846E5-60AA-414D-AA79-C9266F29268A}" type="slidenum">
              <a:rPr lang="en-US" smtClean="0"/>
              <a:pPr/>
              <a:t>‹#›</a:t>
            </a:fld>
            <a:endParaRPr lang="en-US"/>
          </a:p>
        </p:txBody>
      </p:sp>
    </p:spTree>
    <p:extLst>
      <p:ext uri="{BB962C8B-B14F-4D97-AF65-F5344CB8AC3E}">
        <p14:creationId xmlns:p14="http://schemas.microsoft.com/office/powerpoint/2010/main" val="116791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1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467537"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467536" y="289511"/>
            <a:ext cx="5581874" cy="899665"/>
          </a:xfrm>
        </p:spPr>
        <p:txBody>
          <a:bodyPr/>
          <a:lstStyle>
            <a:lvl1pPr>
              <a:defRPr sz="2800" spc="800" baseline="0">
                <a:solidFill>
                  <a:schemeClr val="tx2"/>
                </a:solidFill>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9864078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auto">
          <a:xfrm>
            <a:off x="1" y="1526151"/>
            <a:ext cx="6096000"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526166"/>
            <a:ext cx="5826697" cy="1793104"/>
          </a:xfrm>
          <a:prstGeom prst="rect">
            <a:avLst/>
          </a:prstGeo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325628"/>
            <a:ext cx="5828317" cy="1793104"/>
          </a:xfrm>
          <a:prstGeom prst="rect">
            <a:avLst/>
          </a:prstGeo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2" name="Group 21">
            <a:extLst>
              <a:ext uri="{FF2B5EF4-FFF2-40B4-BE49-F238E27FC236}">
                <a16:creationId xmlns:a16="http://schemas.microsoft.com/office/drawing/2014/main" id="{19532A57-A92A-4A6B-B7DA-9580A44F09E1}"/>
              </a:ext>
            </a:extLst>
          </p:cNvPr>
          <p:cNvGrpSpPr/>
          <p:nvPr userDrawn="1"/>
        </p:nvGrpSpPr>
        <p:grpSpPr>
          <a:xfrm>
            <a:off x="4820756" y="5859461"/>
            <a:ext cx="1074739" cy="998539"/>
            <a:chOff x="465139" y="2747968"/>
            <a:chExt cx="1074739" cy="998539"/>
          </a:xfrm>
        </p:grpSpPr>
        <p:sp>
          <p:nvSpPr>
            <p:cNvPr id="23" name="Rectangle 373">
              <a:extLst>
                <a:ext uri="{FF2B5EF4-FFF2-40B4-BE49-F238E27FC236}">
                  <a16:creationId xmlns:a16="http://schemas.microsoft.com/office/drawing/2014/main" id="{01389ADD-63CA-41F0-A1D4-41D7DCC18E02}"/>
                </a:ext>
              </a:extLst>
            </p:cNvPr>
            <p:cNvSpPr>
              <a:spLocks noChangeArrowheads="1"/>
            </p:cNvSpPr>
            <p:nvPr/>
          </p:nvSpPr>
          <p:spPr bwMode="auto">
            <a:xfrm>
              <a:off x="677864" y="3013080"/>
              <a:ext cx="15875" cy="733426"/>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74">
              <a:extLst>
                <a:ext uri="{FF2B5EF4-FFF2-40B4-BE49-F238E27FC236}">
                  <a16:creationId xmlns:a16="http://schemas.microsoft.com/office/drawing/2014/main" id="{883E33B3-1F02-4B0B-9D53-406610DA0755}"/>
                </a:ext>
              </a:extLst>
            </p:cNvPr>
            <p:cNvSpPr>
              <a:spLocks noChangeArrowheads="1"/>
            </p:cNvSpPr>
            <p:nvPr/>
          </p:nvSpPr>
          <p:spPr bwMode="auto">
            <a:xfrm>
              <a:off x="787402" y="3009905"/>
              <a:ext cx="15875" cy="736601"/>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75">
              <a:extLst>
                <a:ext uri="{FF2B5EF4-FFF2-40B4-BE49-F238E27FC236}">
                  <a16:creationId xmlns:a16="http://schemas.microsoft.com/office/drawing/2014/main" id="{D7499EDB-CA49-4B4C-BC25-214057A39A7A}"/>
                </a:ext>
              </a:extLst>
            </p:cNvPr>
            <p:cNvSpPr>
              <a:spLocks noChangeArrowheads="1"/>
            </p:cNvSpPr>
            <p:nvPr/>
          </p:nvSpPr>
          <p:spPr bwMode="auto">
            <a:xfrm>
              <a:off x="693739" y="3422656"/>
              <a:ext cx="106363"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76">
              <a:extLst>
                <a:ext uri="{FF2B5EF4-FFF2-40B4-BE49-F238E27FC236}">
                  <a16:creationId xmlns:a16="http://schemas.microsoft.com/office/drawing/2014/main" id="{F7273F8E-25B3-4020-85E6-89C4350E383C}"/>
                </a:ext>
              </a:extLst>
            </p:cNvPr>
            <p:cNvSpPr>
              <a:spLocks noChangeArrowheads="1"/>
            </p:cNvSpPr>
            <p:nvPr/>
          </p:nvSpPr>
          <p:spPr bwMode="auto">
            <a:xfrm>
              <a:off x="693739" y="3529019"/>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77">
              <a:extLst>
                <a:ext uri="{FF2B5EF4-FFF2-40B4-BE49-F238E27FC236}">
                  <a16:creationId xmlns:a16="http://schemas.microsoft.com/office/drawing/2014/main" id="{AD6D8DA8-48AB-4252-9E3B-8570C8980847}"/>
                </a:ext>
              </a:extLst>
            </p:cNvPr>
            <p:cNvSpPr>
              <a:spLocks/>
            </p:cNvSpPr>
            <p:nvPr/>
          </p:nvSpPr>
          <p:spPr bwMode="auto">
            <a:xfrm>
              <a:off x="681039" y="3422656"/>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9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9"/>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78">
              <a:extLst>
                <a:ext uri="{FF2B5EF4-FFF2-40B4-BE49-F238E27FC236}">
                  <a16:creationId xmlns:a16="http://schemas.microsoft.com/office/drawing/2014/main" id="{DFE1D66E-6D8D-481F-A4BE-A6A5D20FFC4F}"/>
                </a:ext>
              </a:extLst>
            </p:cNvPr>
            <p:cNvSpPr>
              <a:spLocks noChangeArrowheads="1"/>
            </p:cNvSpPr>
            <p:nvPr/>
          </p:nvSpPr>
          <p:spPr bwMode="auto">
            <a:xfrm>
              <a:off x="693739" y="3321056"/>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79">
              <a:extLst>
                <a:ext uri="{FF2B5EF4-FFF2-40B4-BE49-F238E27FC236}">
                  <a16:creationId xmlns:a16="http://schemas.microsoft.com/office/drawing/2014/main" id="{0A9A28F0-610A-4379-B661-41515ABAC5C2}"/>
                </a:ext>
              </a:extLst>
            </p:cNvPr>
            <p:cNvSpPr>
              <a:spLocks/>
            </p:cNvSpPr>
            <p:nvPr/>
          </p:nvSpPr>
          <p:spPr bwMode="auto">
            <a:xfrm>
              <a:off x="681039" y="3321056"/>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6"/>
                  </a:lnTo>
                  <a:lnTo>
                    <a:pt x="45" y="36"/>
                  </a:lnTo>
                  <a:lnTo>
                    <a:pt x="75" y="6"/>
                  </a:lnTo>
                  <a:lnTo>
                    <a:pt x="75" y="0"/>
                  </a:lnTo>
                  <a:lnTo>
                    <a:pt x="69" y="0"/>
                  </a:lnTo>
                  <a:lnTo>
                    <a:pt x="39" y="30"/>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0">
              <a:extLst>
                <a:ext uri="{FF2B5EF4-FFF2-40B4-BE49-F238E27FC236}">
                  <a16:creationId xmlns:a16="http://schemas.microsoft.com/office/drawing/2014/main" id="{CE68B9E4-8097-45BD-A921-72D287CB1B11}"/>
                </a:ext>
              </a:extLst>
            </p:cNvPr>
            <p:cNvSpPr>
              <a:spLocks/>
            </p:cNvSpPr>
            <p:nvPr/>
          </p:nvSpPr>
          <p:spPr bwMode="auto">
            <a:xfrm>
              <a:off x="681039" y="3217868"/>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7 h 73"/>
                <a:gd name="T12" fmla="*/ 45 w 75"/>
                <a:gd name="T13" fmla="*/ 37 h 73"/>
                <a:gd name="T14" fmla="*/ 75 w 75"/>
                <a:gd name="T15" fmla="*/ 7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7 h 73"/>
                <a:gd name="T30" fmla="*/ 0 w 75"/>
                <a:gd name="T31" fmla="*/ 69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7"/>
                  </a:lnTo>
                  <a:lnTo>
                    <a:pt x="45" y="37"/>
                  </a:lnTo>
                  <a:lnTo>
                    <a:pt x="75" y="7"/>
                  </a:lnTo>
                  <a:lnTo>
                    <a:pt x="75" y="0"/>
                  </a:lnTo>
                  <a:lnTo>
                    <a:pt x="69" y="0"/>
                  </a:lnTo>
                  <a:lnTo>
                    <a:pt x="39" y="30"/>
                  </a:lnTo>
                  <a:lnTo>
                    <a:pt x="8" y="0"/>
                  </a:lnTo>
                  <a:lnTo>
                    <a:pt x="0" y="0"/>
                  </a:lnTo>
                  <a:lnTo>
                    <a:pt x="0" y="4"/>
                  </a:lnTo>
                  <a:lnTo>
                    <a:pt x="30" y="37"/>
                  </a:lnTo>
                  <a:lnTo>
                    <a:pt x="0" y="69"/>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1">
              <a:extLst>
                <a:ext uri="{FF2B5EF4-FFF2-40B4-BE49-F238E27FC236}">
                  <a16:creationId xmlns:a16="http://schemas.microsoft.com/office/drawing/2014/main" id="{1F09FC7C-026B-4236-BD12-62FBDFB0C635}"/>
                </a:ext>
              </a:extLst>
            </p:cNvPr>
            <p:cNvSpPr>
              <a:spLocks noChangeArrowheads="1"/>
            </p:cNvSpPr>
            <p:nvPr/>
          </p:nvSpPr>
          <p:spPr bwMode="auto">
            <a:xfrm>
              <a:off x="693739" y="3217868"/>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2">
              <a:extLst>
                <a:ext uri="{FF2B5EF4-FFF2-40B4-BE49-F238E27FC236}">
                  <a16:creationId xmlns:a16="http://schemas.microsoft.com/office/drawing/2014/main" id="{34BEA7D6-A0DD-4248-9D43-4FE3564DE2AC}"/>
                </a:ext>
              </a:extLst>
            </p:cNvPr>
            <p:cNvSpPr>
              <a:spLocks/>
            </p:cNvSpPr>
            <p:nvPr/>
          </p:nvSpPr>
          <p:spPr bwMode="auto">
            <a:xfrm>
              <a:off x="681039" y="3116268"/>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83">
              <a:extLst>
                <a:ext uri="{FF2B5EF4-FFF2-40B4-BE49-F238E27FC236}">
                  <a16:creationId xmlns:a16="http://schemas.microsoft.com/office/drawing/2014/main" id="{D27E9EA5-81BD-45DE-BB0F-BB48D5633349}"/>
                </a:ext>
              </a:extLst>
            </p:cNvPr>
            <p:cNvSpPr>
              <a:spLocks noChangeArrowheads="1"/>
            </p:cNvSpPr>
            <p:nvPr/>
          </p:nvSpPr>
          <p:spPr bwMode="auto">
            <a:xfrm>
              <a:off x="693739" y="3113093"/>
              <a:ext cx="96838" cy="15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84">
              <a:extLst>
                <a:ext uri="{FF2B5EF4-FFF2-40B4-BE49-F238E27FC236}">
                  <a16:creationId xmlns:a16="http://schemas.microsoft.com/office/drawing/2014/main" id="{42E169EC-7DED-4CF2-B39C-22FD2E22025A}"/>
                </a:ext>
              </a:extLst>
            </p:cNvPr>
            <p:cNvSpPr>
              <a:spLocks noChangeArrowheads="1"/>
            </p:cNvSpPr>
            <p:nvPr/>
          </p:nvSpPr>
          <p:spPr bwMode="auto">
            <a:xfrm>
              <a:off x="677864" y="3000380"/>
              <a:ext cx="125413"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5">
              <a:extLst>
                <a:ext uri="{FF2B5EF4-FFF2-40B4-BE49-F238E27FC236}">
                  <a16:creationId xmlns:a16="http://schemas.microsoft.com/office/drawing/2014/main" id="{4AF759B7-DBD0-4A5D-814E-01B02F80CE72}"/>
                </a:ext>
              </a:extLst>
            </p:cNvPr>
            <p:cNvSpPr>
              <a:spLocks/>
            </p:cNvSpPr>
            <p:nvPr/>
          </p:nvSpPr>
          <p:spPr bwMode="auto">
            <a:xfrm>
              <a:off x="681039" y="3009905"/>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7 h 75"/>
                <a:gd name="T12" fmla="*/ 45 w 75"/>
                <a:gd name="T13" fmla="*/ 37 h 75"/>
                <a:gd name="T14" fmla="*/ 75 w 75"/>
                <a:gd name="T15" fmla="*/ 7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7 h 75"/>
                <a:gd name="T28" fmla="*/ 30 w 75"/>
                <a:gd name="T29" fmla="*/ 37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7"/>
                  </a:lnTo>
                  <a:lnTo>
                    <a:pt x="45" y="37"/>
                  </a:lnTo>
                  <a:lnTo>
                    <a:pt x="75" y="7"/>
                  </a:lnTo>
                  <a:lnTo>
                    <a:pt x="75" y="0"/>
                  </a:lnTo>
                  <a:lnTo>
                    <a:pt x="69" y="0"/>
                  </a:lnTo>
                  <a:lnTo>
                    <a:pt x="39" y="30"/>
                  </a:lnTo>
                  <a:lnTo>
                    <a:pt x="8" y="0"/>
                  </a:lnTo>
                  <a:lnTo>
                    <a:pt x="0" y="0"/>
                  </a:lnTo>
                  <a:lnTo>
                    <a:pt x="0" y="7"/>
                  </a:lnTo>
                  <a:lnTo>
                    <a:pt x="30" y="37"/>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86">
              <a:extLst>
                <a:ext uri="{FF2B5EF4-FFF2-40B4-BE49-F238E27FC236}">
                  <a16:creationId xmlns:a16="http://schemas.microsoft.com/office/drawing/2014/main" id="{23029682-425F-409A-A509-4E664DD5880F}"/>
                </a:ext>
              </a:extLst>
            </p:cNvPr>
            <p:cNvSpPr>
              <a:spLocks noChangeArrowheads="1"/>
            </p:cNvSpPr>
            <p:nvPr/>
          </p:nvSpPr>
          <p:spPr bwMode="auto">
            <a:xfrm>
              <a:off x="693739" y="3630619"/>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7">
              <a:extLst>
                <a:ext uri="{FF2B5EF4-FFF2-40B4-BE49-F238E27FC236}">
                  <a16:creationId xmlns:a16="http://schemas.microsoft.com/office/drawing/2014/main" id="{FD038F85-6DB0-45A9-8254-735A1D67CB32}"/>
                </a:ext>
              </a:extLst>
            </p:cNvPr>
            <p:cNvSpPr>
              <a:spLocks/>
            </p:cNvSpPr>
            <p:nvPr/>
          </p:nvSpPr>
          <p:spPr bwMode="auto">
            <a:xfrm>
              <a:off x="681039" y="3529019"/>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8">
              <a:extLst>
                <a:ext uri="{FF2B5EF4-FFF2-40B4-BE49-F238E27FC236}">
                  <a16:creationId xmlns:a16="http://schemas.microsoft.com/office/drawing/2014/main" id="{D0CB273C-D766-4DC4-A9E1-262E2F424CAC}"/>
                </a:ext>
              </a:extLst>
            </p:cNvPr>
            <p:cNvSpPr>
              <a:spLocks noChangeArrowheads="1"/>
            </p:cNvSpPr>
            <p:nvPr/>
          </p:nvSpPr>
          <p:spPr bwMode="auto">
            <a:xfrm>
              <a:off x="693739" y="3729044"/>
              <a:ext cx="96838"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9">
              <a:extLst>
                <a:ext uri="{FF2B5EF4-FFF2-40B4-BE49-F238E27FC236}">
                  <a16:creationId xmlns:a16="http://schemas.microsoft.com/office/drawing/2014/main" id="{68EACF16-66CD-4661-A61A-4E8AFBC30217}"/>
                </a:ext>
              </a:extLst>
            </p:cNvPr>
            <p:cNvSpPr>
              <a:spLocks/>
            </p:cNvSpPr>
            <p:nvPr/>
          </p:nvSpPr>
          <p:spPr bwMode="auto">
            <a:xfrm>
              <a:off x="681039" y="3627444"/>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6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6"/>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0">
              <a:extLst>
                <a:ext uri="{FF2B5EF4-FFF2-40B4-BE49-F238E27FC236}">
                  <a16:creationId xmlns:a16="http://schemas.microsoft.com/office/drawing/2014/main" id="{E9FF8E91-4B8E-4507-BA36-C29436EE7102}"/>
                </a:ext>
              </a:extLst>
            </p:cNvPr>
            <p:cNvSpPr>
              <a:spLocks noChangeArrowheads="1"/>
            </p:cNvSpPr>
            <p:nvPr/>
          </p:nvSpPr>
          <p:spPr bwMode="auto">
            <a:xfrm>
              <a:off x="465139" y="2867030"/>
              <a:ext cx="68263" cy="119063"/>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1">
              <a:extLst>
                <a:ext uri="{FF2B5EF4-FFF2-40B4-BE49-F238E27FC236}">
                  <a16:creationId xmlns:a16="http://schemas.microsoft.com/office/drawing/2014/main" id="{D71F6F5E-C474-44DC-9BAA-2E8D0E60EBFA}"/>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 name="T8" fmla="*/ 4 w 114"/>
                <a:gd name="T9" fmla="*/ 92 h 92"/>
              </a:gdLst>
              <a:ahLst/>
              <a:cxnLst>
                <a:cxn ang="0">
                  <a:pos x="T0" y="T1"/>
                </a:cxn>
                <a:cxn ang="0">
                  <a:pos x="T2" y="T3"/>
                </a:cxn>
                <a:cxn ang="0">
                  <a:pos x="T4" y="T5"/>
                </a:cxn>
                <a:cxn ang="0">
                  <a:pos x="T6" y="T7"/>
                </a:cxn>
                <a:cxn ang="0">
                  <a:pos x="T8" y="T9"/>
                </a:cxn>
              </a:cxnLst>
              <a:rect l="0" t="0" r="r" b="b"/>
              <a:pathLst>
                <a:path w="114" h="92">
                  <a:moveTo>
                    <a:pt x="4" y="92"/>
                  </a:moveTo>
                  <a:lnTo>
                    <a:pt x="114" y="4"/>
                  </a:lnTo>
                  <a:lnTo>
                    <a:pt x="112" y="0"/>
                  </a:lnTo>
                  <a:lnTo>
                    <a:pt x="0" y="88"/>
                  </a:lnTo>
                  <a:lnTo>
                    <a:pt x="4" y="9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2">
              <a:extLst>
                <a:ext uri="{FF2B5EF4-FFF2-40B4-BE49-F238E27FC236}">
                  <a16:creationId xmlns:a16="http://schemas.microsoft.com/office/drawing/2014/main" id="{C1EF9A4A-C1EC-4F5A-813A-9CCA61969943}"/>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Lst>
              <a:ahLst/>
              <a:cxnLst>
                <a:cxn ang="0">
                  <a:pos x="T0" y="T1"/>
                </a:cxn>
                <a:cxn ang="0">
                  <a:pos x="T2" y="T3"/>
                </a:cxn>
                <a:cxn ang="0">
                  <a:pos x="T4" y="T5"/>
                </a:cxn>
                <a:cxn ang="0">
                  <a:pos x="T6" y="T7"/>
                </a:cxn>
              </a:cxnLst>
              <a:rect l="0" t="0" r="r" b="b"/>
              <a:pathLst>
                <a:path w="114" h="92">
                  <a:moveTo>
                    <a:pt x="4" y="92"/>
                  </a:moveTo>
                  <a:lnTo>
                    <a:pt x="114" y="4"/>
                  </a:lnTo>
                  <a:lnTo>
                    <a:pt x="112"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3">
              <a:extLst>
                <a:ext uri="{FF2B5EF4-FFF2-40B4-BE49-F238E27FC236}">
                  <a16:creationId xmlns:a16="http://schemas.microsoft.com/office/drawing/2014/main" id="{A9E4C235-422C-449C-B91D-BA11E765E2C0}"/>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 name="T8" fmla="*/ 0 w 300"/>
                <a:gd name="T9" fmla="*/ 6 h 54"/>
              </a:gdLst>
              <a:ahLst/>
              <a:cxnLst>
                <a:cxn ang="0">
                  <a:pos x="T0" y="T1"/>
                </a:cxn>
                <a:cxn ang="0">
                  <a:pos x="T2" y="T3"/>
                </a:cxn>
                <a:cxn ang="0">
                  <a:pos x="T4" y="T5"/>
                </a:cxn>
                <a:cxn ang="0">
                  <a:pos x="T6" y="T7"/>
                </a:cxn>
                <a:cxn ang="0">
                  <a:pos x="T8" y="T9"/>
                </a:cxn>
              </a:cxnLst>
              <a:rect l="0" t="0" r="r" b="b"/>
              <a:pathLst>
                <a:path w="300" h="54">
                  <a:moveTo>
                    <a:pt x="0" y="6"/>
                  </a:moveTo>
                  <a:lnTo>
                    <a:pt x="300" y="54"/>
                  </a:lnTo>
                  <a:lnTo>
                    <a:pt x="300" y="49"/>
                  </a:lnTo>
                  <a:lnTo>
                    <a:pt x="0" y="0"/>
                  </a:lnTo>
                  <a:lnTo>
                    <a:pt x="0" y="6"/>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4">
              <a:extLst>
                <a:ext uri="{FF2B5EF4-FFF2-40B4-BE49-F238E27FC236}">
                  <a16:creationId xmlns:a16="http://schemas.microsoft.com/office/drawing/2014/main" id="{3DD1C502-468E-431F-9E4D-4ECEB1AF4901}"/>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Lst>
              <a:ahLst/>
              <a:cxnLst>
                <a:cxn ang="0">
                  <a:pos x="T0" y="T1"/>
                </a:cxn>
                <a:cxn ang="0">
                  <a:pos x="T2" y="T3"/>
                </a:cxn>
                <a:cxn ang="0">
                  <a:pos x="T4" y="T5"/>
                </a:cxn>
                <a:cxn ang="0">
                  <a:pos x="T6" y="T7"/>
                </a:cxn>
              </a:cxnLst>
              <a:rect l="0" t="0" r="r" b="b"/>
              <a:pathLst>
                <a:path w="300" h="54">
                  <a:moveTo>
                    <a:pt x="0" y="6"/>
                  </a:moveTo>
                  <a:lnTo>
                    <a:pt x="300" y="54"/>
                  </a:lnTo>
                  <a:lnTo>
                    <a:pt x="300" y="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5">
              <a:extLst>
                <a:ext uri="{FF2B5EF4-FFF2-40B4-BE49-F238E27FC236}">
                  <a16:creationId xmlns:a16="http://schemas.microsoft.com/office/drawing/2014/main" id="{697A738D-DD35-4A72-A23F-45F6948241CC}"/>
                </a:ext>
              </a:extLst>
            </p:cNvPr>
            <p:cNvSpPr>
              <a:spLocks noChangeArrowheads="1"/>
            </p:cNvSpPr>
            <p:nvPr/>
          </p:nvSpPr>
          <p:spPr bwMode="auto">
            <a:xfrm>
              <a:off x="701677" y="2754317"/>
              <a:ext cx="12700" cy="142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6">
              <a:extLst>
                <a:ext uri="{FF2B5EF4-FFF2-40B4-BE49-F238E27FC236}">
                  <a16:creationId xmlns:a16="http://schemas.microsoft.com/office/drawing/2014/main" id="{9F2F55CB-0018-4445-A32F-2F70F026245B}"/>
                </a:ext>
              </a:extLst>
            </p:cNvPr>
            <p:cNvSpPr>
              <a:spLocks/>
            </p:cNvSpPr>
            <p:nvPr/>
          </p:nvSpPr>
          <p:spPr bwMode="auto">
            <a:xfrm>
              <a:off x="708027" y="2751142"/>
              <a:ext cx="58738" cy="142875"/>
            </a:xfrm>
            <a:custGeom>
              <a:avLst/>
              <a:gdLst>
                <a:gd name="T0" fmla="*/ 0 w 37"/>
                <a:gd name="T1" fmla="*/ 2 h 90"/>
                <a:gd name="T2" fmla="*/ 7 w 37"/>
                <a:gd name="T3" fmla="*/ 0 h 90"/>
                <a:gd name="T4" fmla="*/ 37 w 37"/>
                <a:gd name="T5" fmla="*/ 90 h 90"/>
                <a:gd name="T6" fmla="*/ 28 w 37"/>
                <a:gd name="T7" fmla="*/ 90 h 90"/>
                <a:gd name="T8" fmla="*/ 0 w 37"/>
                <a:gd name="T9" fmla="*/ 2 h 90"/>
              </a:gdLst>
              <a:ahLst/>
              <a:cxnLst>
                <a:cxn ang="0">
                  <a:pos x="T0" y="T1"/>
                </a:cxn>
                <a:cxn ang="0">
                  <a:pos x="T2" y="T3"/>
                </a:cxn>
                <a:cxn ang="0">
                  <a:pos x="T4" y="T5"/>
                </a:cxn>
                <a:cxn ang="0">
                  <a:pos x="T6" y="T7"/>
                </a:cxn>
                <a:cxn ang="0">
                  <a:pos x="T8" y="T9"/>
                </a:cxn>
              </a:cxnLst>
              <a:rect l="0" t="0" r="r" b="b"/>
              <a:pathLst>
                <a:path w="37" h="90">
                  <a:moveTo>
                    <a:pt x="0" y="2"/>
                  </a:moveTo>
                  <a:lnTo>
                    <a:pt x="7" y="0"/>
                  </a:lnTo>
                  <a:lnTo>
                    <a:pt x="37" y="90"/>
                  </a:lnTo>
                  <a:lnTo>
                    <a:pt x="28" y="90"/>
                  </a:lnTo>
                  <a:lnTo>
                    <a:pt x="0" y="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7">
              <a:extLst>
                <a:ext uri="{FF2B5EF4-FFF2-40B4-BE49-F238E27FC236}">
                  <a16:creationId xmlns:a16="http://schemas.microsoft.com/office/drawing/2014/main" id="{3EA9A3C8-8F95-46B4-A814-4DF342909A56}"/>
                </a:ext>
              </a:extLst>
            </p:cNvPr>
            <p:cNvSpPr>
              <a:spLocks noChangeArrowheads="1"/>
            </p:cNvSpPr>
            <p:nvPr/>
          </p:nvSpPr>
          <p:spPr bwMode="auto">
            <a:xfrm>
              <a:off x="711202" y="2857505"/>
              <a:ext cx="34925"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8">
              <a:extLst>
                <a:ext uri="{FF2B5EF4-FFF2-40B4-BE49-F238E27FC236}">
                  <a16:creationId xmlns:a16="http://schemas.microsoft.com/office/drawing/2014/main" id="{BD747FC6-620E-4964-8091-FA28C091B208}"/>
                </a:ext>
              </a:extLst>
            </p:cNvPr>
            <p:cNvSpPr>
              <a:spLocks noChangeArrowheads="1"/>
            </p:cNvSpPr>
            <p:nvPr/>
          </p:nvSpPr>
          <p:spPr bwMode="auto">
            <a:xfrm>
              <a:off x="711202" y="2819405"/>
              <a:ext cx="20638"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9">
              <a:extLst>
                <a:ext uri="{FF2B5EF4-FFF2-40B4-BE49-F238E27FC236}">
                  <a16:creationId xmlns:a16="http://schemas.microsoft.com/office/drawing/2014/main" id="{F38EB949-17F6-4EB7-9561-35DE982D0D1D}"/>
                </a:ext>
              </a:extLst>
            </p:cNvPr>
            <p:cNvSpPr>
              <a:spLocks/>
            </p:cNvSpPr>
            <p:nvPr/>
          </p:nvSpPr>
          <p:spPr bwMode="auto">
            <a:xfrm>
              <a:off x="711202" y="2860680"/>
              <a:ext cx="44450" cy="36513"/>
            </a:xfrm>
            <a:custGeom>
              <a:avLst/>
              <a:gdLst>
                <a:gd name="T0" fmla="*/ 0 w 13"/>
                <a:gd name="T1" fmla="*/ 2 h 11"/>
                <a:gd name="T2" fmla="*/ 12 w 13"/>
                <a:gd name="T3" fmla="*/ 11 h 11"/>
                <a:gd name="T4" fmla="*/ 13 w 13"/>
                <a:gd name="T5" fmla="*/ 11 h 11"/>
                <a:gd name="T6" fmla="*/ 13 w 13"/>
                <a:gd name="T7" fmla="*/ 9 h 11"/>
                <a:gd name="T8" fmla="*/ 1 w 13"/>
                <a:gd name="T9" fmla="*/ 1 h 11"/>
                <a:gd name="T10" fmla="*/ 0 w 13"/>
                <a:gd name="T11" fmla="*/ 1 h 11"/>
                <a:gd name="T12" fmla="*/ 0 w 13"/>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0" y="2"/>
                  </a:moveTo>
                  <a:cubicBezTo>
                    <a:pt x="12" y="11"/>
                    <a:pt x="12" y="11"/>
                    <a:pt x="12" y="11"/>
                  </a:cubicBezTo>
                  <a:cubicBezTo>
                    <a:pt x="12" y="11"/>
                    <a:pt x="13" y="11"/>
                    <a:pt x="13" y="11"/>
                  </a:cubicBezTo>
                  <a:cubicBezTo>
                    <a:pt x="13" y="10"/>
                    <a:pt x="13" y="10"/>
                    <a:pt x="13" y="9"/>
                  </a:cubicBezTo>
                  <a:cubicBezTo>
                    <a:pt x="1" y="1"/>
                    <a:pt x="1" y="1"/>
                    <a:pt x="1" y="1"/>
                  </a:cubicBezTo>
                  <a:cubicBezTo>
                    <a:pt x="1" y="0"/>
                    <a:pt x="0" y="1"/>
                    <a:pt x="0" y="1"/>
                  </a:cubicBezTo>
                  <a:cubicBezTo>
                    <a:pt x="0" y="1"/>
                    <a:pt x="0" y="2"/>
                    <a:pt x="0" y="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0">
              <a:extLst>
                <a:ext uri="{FF2B5EF4-FFF2-40B4-BE49-F238E27FC236}">
                  <a16:creationId xmlns:a16="http://schemas.microsoft.com/office/drawing/2014/main" id="{E4412EB5-C373-400D-A45E-26DE348E8834}"/>
                </a:ext>
              </a:extLst>
            </p:cNvPr>
            <p:cNvSpPr>
              <a:spLocks/>
            </p:cNvSpPr>
            <p:nvPr/>
          </p:nvSpPr>
          <p:spPr bwMode="auto">
            <a:xfrm>
              <a:off x="711202" y="2825755"/>
              <a:ext cx="23813" cy="34925"/>
            </a:xfrm>
            <a:custGeom>
              <a:avLst/>
              <a:gdLst>
                <a:gd name="T0" fmla="*/ 2 w 7"/>
                <a:gd name="T1" fmla="*/ 9 h 10"/>
                <a:gd name="T2" fmla="*/ 7 w 7"/>
                <a:gd name="T3" fmla="*/ 2 h 10"/>
                <a:gd name="T4" fmla="*/ 7 w 7"/>
                <a:gd name="T5" fmla="*/ 0 h 10"/>
                <a:gd name="T6" fmla="*/ 5 w 7"/>
                <a:gd name="T7" fmla="*/ 0 h 10"/>
                <a:gd name="T8" fmla="*/ 0 w 7"/>
                <a:gd name="T9" fmla="*/ 8 h 10"/>
                <a:gd name="T10" fmla="*/ 0 w 7"/>
                <a:gd name="T11" fmla="*/ 9 h 10"/>
                <a:gd name="T12" fmla="*/ 2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2" y="9"/>
                  </a:moveTo>
                  <a:cubicBezTo>
                    <a:pt x="7" y="2"/>
                    <a:pt x="7" y="2"/>
                    <a:pt x="7" y="2"/>
                  </a:cubicBezTo>
                  <a:cubicBezTo>
                    <a:pt x="7" y="1"/>
                    <a:pt x="7" y="0"/>
                    <a:pt x="7" y="0"/>
                  </a:cubicBezTo>
                  <a:cubicBezTo>
                    <a:pt x="6" y="0"/>
                    <a:pt x="5" y="0"/>
                    <a:pt x="5" y="0"/>
                  </a:cubicBezTo>
                  <a:cubicBezTo>
                    <a:pt x="0" y="8"/>
                    <a:pt x="0" y="8"/>
                    <a:pt x="0" y="8"/>
                  </a:cubicBezTo>
                  <a:cubicBezTo>
                    <a:pt x="0" y="8"/>
                    <a:pt x="0" y="9"/>
                    <a:pt x="0" y="9"/>
                  </a:cubicBezTo>
                  <a:cubicBezTo>
                    <a:pt x="1" y="10"/>
                    <a:pt x="1" y="10"/>
                    <a:pt x="2" y="9"/>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1">
              <a:extLst>
                <a:ext uri="{FF2B5EF4-FFF2-40B4-BE49-F238E27FC236}">
                  <a16:creationId xmlns:a16="http://schemas.microsoft.com/office/drawing/2014/main" id="{1B169EB8-508E-44EC-9E62-F65446F63CF2}"/>
                </a:ext>
              </a:extLst>
            </p:cNvPr>
            <p:cNvSpPr>
              <a:spLocks/>
            </p:cNvSpPr>
            <p:nvPr/>
          </p:nvSpPr>
          <p:spPr bwMode="auto">
            <a:xfrm>
              <a:off x="711202" y="2860680"/>
              <a:ext cx="38100" cy="36513"/>
            </a:xfrm>
            <a:custGeom>
              <a:avLst/>
              <a:gdLst>
                <a:gd name="T0" fmla="*/ 9 w 11"/>
                <a:gd name="T1" fmla="*/ 1 h 11"/>
                <a:gd name="T2" fmla="*/ 0 w 11"/>
                <a:gd name="T3" fmla="*/ 9 h 11"/>
                <a:gd name="T4" fmla="*/ 0 w 11"/>
                <a:gd name="T5" fmla="*/ 11 h 11"/>
                <a:gd name="T6" fmla="*/ 2 w 11"/>
                <a:gd name="T7" fmla="*/ 11 h 11"/>
                <a:gd name="T8" fmla="*/ 10 w 11"/>
                <a:gd name="T9" fmla="*/ 2 h 11"/>
                <a:gd name="T10" fmla="*/ 10 w 11"/>
                <a:gd name="T11" fmla="*/ 1 h 11"/>
                <a:gd name="T12" fmla="*/ 9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9" y="1"/>
                  </a:moveTo>
                  <a:cubicBezTo>
                    <a:pt x="0" y="9"/>
                    <a:pt x="0" y="9"/>
                    <a:pt x="0" y="9"/>
                  </a:cubicBezTo>
                  <a:cubicBezTo>
                    <a:pt x="0" y="10"/>
                    <a:pt x="0" y="10"/>
                    <a:pt x="0" y="11"/>
                  </a:cubicBezTo>
                  <a:cubicBezTo>
                    <a:pt x="0" y="11"/>
                    <a:pt x="1" y="11"/>
                    <a:pt x="2" y="11"/>
                  </a:cubicBezTo>
                  <a:cubicBezTo>
                    <a:pt x="10" y="2"/>
                    <a:pt x="10" y="2"/>
                    <a:pt x="10" y="2"/>
                  </a:cubicBezTo>
                  <a:cubicBezTo>
                    <a:pt x="11" y="2"/>
                    <a:pt x="11" y="1"/>
                    <a:pt x="10" y="1"/>
                  </a:cubicBezTo>
                  <a:cubicBezTo>
                    <a:pt x="10" y="0"/>
                    <a:pt x="9" y="0"/>
                    <a:pt x="9" y="1"/>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2">
              <a:extLst>
                <a:ext uri="{FF2B5EF4-FFF2-40B4-BE49-F238E27FC236}">
                  <a16:creationId xmlns:a16="http://schemas.microsoft.com/office/drawing/2014/main" id="{2376EC7F-9F9E-4819-920E-0B935323C3A2}"/>
                </a:ext>
              </a:extLst>
            </p:cNvPr>
            <p:cNvSpPr>
              <a:spLocks/>
            </p:cNvSpPr>
            <p:nvPr/>
          </p:nvSpPr>
          <p:spPr bwMode="auto">
            <a:xfrm>
              <a:off x="660402" y="2900368"/>
              <a:ext cx="171450" cy="88900"/>
            </a:xfrm>
            <a:custGeom>
              <a:avLst/>
              <a:gdLst>
                <a:gd name="T0" fmla="*/ 97 w 108"/>
                <a:gd name="T1" fmla="*/ 0 h 56"/>
                <a:gd name="T2" fmla="*/ 0 w 108"/>
                <a:gd name="T3" fmla="*/ 0 h 56"/>
                <a:gd name="T4" fmla="*/ 0 w 108"/>
                <a:gd name="T5" fmla="*/ 56 h 56"/>
                <a:gd name="T6" fmla="*/ 97 w 108"/>
                <a:gd name="T7" fmla="*/ 56 h 56"/>
                <a:gd name="T8" fmla="*/ 108 w 108"/>
                <a:gd name="T9" fmla="*/ 20 h 56"/>
                <a:gd name="T10" fmla="*/ 97 w 108"/>
                <a:gd name="T11" fmla="*/ 0 h 56"/>
              </a:gdLst>
              <a:ahLst/>
              <a:cxnLst>
                <a:cxn ang="0">
                  <a:pos x="T0" y="T1"/>
                </a:cxn>
                <a:cxn ang="0">
                  <a:pos x="T2" y="T3"/>
                </a:cxn>
                <a:cxn ang="0">
                  <a:pos x="T4" y="T5"/>
                </a:cxn>
                <a:cxn ang="0">
                  <a:pos x="T6" y="T7"/>
                </a:cxn>
                <a:cxn ang="0">
                  <a:pos x="T8" y="T9"/>
                </a:cxn>
                <a:cxn ang="0">
                  <a:pos x="T10" y="T11"/>
                </a:cxn>
              </a:cxnLst>
              <a:rect l="0" t="0" r="r" b="b"/>
              <a:pathLst>
                <a:path w="108" h="56">
                  <a:moveTo>
                    <a:pt x="97" y="0"/>
                  </a:moveTo>
                  <a:lnTo>
                    <a:pt x="0" y="0"/>
                  </a:lnTo>
                  <a:lnTo>
                    <a:pt x="0" y="56"/>
                  </a:lnTo>
                  <a:lnTo>
                    <a:pt x="97" y="56"/>
                  </a:lnTo>
                  <a:lnTo>
                    <a:pt x="108" y="20"/>
                  </a:lnTo>
                  <a:lnTo>
                    <a:pt x="9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03">
              <a:extLst>
                <a:ext uri="{FF2B5EF4-FFF2-40B4-BE49-F238E27FC236}">
                  <a16:creationId xmlns:a16="http://schemas.microsoft.com/office/drawing/2014/main" id="{31C122F5-F2ED-4658-9F75-6DB5F1FD8116}"/>
                </a:ext>
              </a:extLst>
            </p:cNvPr>
            <p:cNvSpPr>
              <a:spLocks noChangeArrowheads="1"/>
            </p:cNvSpPr>
            <p:nvPr/>
          </p:nvSpPr>
          <p:spPr bwMode="auto">
            <a:xfrm>
              <a:off x="746127" y="2917830"/>
              <a:ext cx="20638"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4">
              <a:extLst>
                <a:ext uri="{FF2B5EF4-FFF2-40B4-BE49-F238E27FC236}">
                  <a16:creationId xmlns:a16="http://schemas.microsoft.com/office/drawing/2014/main" id="{4DC15314-0EB3-46B1-A664-CF55CBA00A04}"/>
                </a:ext>
              </a:extLst>
            </p:cNvPr>
            <p:cNvSpPr>
              <a:spLocks/>
            </p:cNvSpPr>
            <p:nvPr/>
          </p:nvSpPr>
          <p:spPr bwMode="auto">
            <a:xfrm>
              <a:off x="779464" y="2917830"/>
              <a:ext cx="38100" cy="55563"/>
            </a:xfrm>
            <a:custGeom>
              <a:avLst/>
              <a:gdLst>
                <a:gd name="T0" fmla="*/ 18 w 24"/>
                <a:gd name="T1" fmla="*/ 0 h 35"/>
                <a:gd name="T2" fmla="*/ 0 w 24"/>
                <a:gd name="T3" fmla="*/ 0 h 35"/>
                <a:gd name="T4" fmla="*/ 0 w 24"/>
                <a:gd name="T5" fmla="*/ 35 h 35"/>
                <a:gd name="T6" fmla="*/ 18 w 24"/>
                <a:gd name="T7" fmla="*/ 35 h 35"/>
                <a:gd name="T8" fmla="*/ 24 w 24"/>
                <a:gd name="T9" fmla="*/ 11 h 35"/>
                <a:gd name="T10" fmla="*/ 18 w 24"/>
                <a:gd name="T11" fmla="*/ 0 h 35"/>
              </a:gdLst>
              <a:ahLst/>
              <a:cxnLst>
                <a:cxn ang="0">
                  <a:pos x="T0" y="T1"/>
                </a:cxn>
                <a:cxn ang="0">
                  <a:pos x="T2" y="T3"/>
                </a:cxn>
                <a:cxn ang="0">
                  <a:pos x="T4" y="T5"/>
                </a:cxn>
                <a:cxn ang="0">
                  <a:pos x="T6" y="T7"/>
                </a:cxn>
                <a:cxn ang="0">
                  <a:pos x="T8" y="T9"/>
                </a:cxn>
                <a:cxn ang="0">
                  <a:pos x="T10" y="T11"/>
                </a:cxn>
              </a:cxnLst>
              <a:rect l="0" t="0" r="r" b="b"/>
              <a:pathLst>
                <a:path w="24" h="35">
                  <a:moveTo>
                    <a:pt x="18" y="0"/>
                  </a:moveTo>
                  <a:lnTo>
                    <a:pt x="0" y="0"/>
                  </a:lnTo>
                  <a:lnTo>
                    <a:pt x="0" y="35"/>
                  </a:lnTo>
                  <a:lnTo>
                    <a:pt x="18" y="35"/>
                  </a:lnTo>
                  <a:lnTo>
                    <a:pt x="24" y="11"/>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5">
              <a:extLst>
                <a:ext uri="{FF2B5EF4-FFF2-40B4-BE49-F238E27FC236}">
                  <a16:creationId xmlns:a16="http://schemas.microsoft.com/office/drawing/2014/main" id="{6A46D716-E18F-4AF1-8AAE-58CF4785CB3B}"/>
                </a:ext>
              </a:extLst>
            </p:cNvPr>
            <p:cNvSpPr>
              <a:spLocks/>
            </p:cNvSpPr>
            <p:nvPr/>
          </p:nvSpPr>
          <p:spPr bwMode="auto">
            <a:xfrm>
              <a:off x="893764" y="2828930"/>
              <a:ext cx="455613" cy="7938"/>
            </a:xfrm>
            <a:custGeom>
              <a:avLst/>
              <a:gdLst>
                <a:gd name="T0" fmla="*/ 0 w 287"/>
                <a:gd name="T1" fmla="*/ 0 h 5"/>
                <a:gd name="T2" fmla="*/ 280 w 287"/>
                <a:gd name="T3" fmla="*/ 0 h 5"/>
                <a:gd name="T4" fmla="*/ 287 w 287"/>
                <a:gd name="T5" fmla="*/ 5 h 5"/>
                <a:gd name="T6" fmla="*/ 0 w 287"/>
                <a:gd name="T7" fmla="*/ 5 h 5"/>
                <a:gd name="T8" fmla="*/ 0 w 287"/>
                <a:gd name="T9" fmla="*/ 0 h 5"/>
              </a:gdLst>
              <a:ahLst/>
              <a:cxnLst>
                <a:cxn ang="0">
                  <a:pos x="T0" y="T1"/>
                </a:cxn>
                <a:cxn ang="0">
                  <a:pos x="T2" y="T3"/>
                </a:cxn>
                <a:cxn ang="0">
                  <a:pos x="T4" y="T5"/>
                </a:cxn>
                <a:cxn ang="0">
                  <a:pos x="T6" y="T7"/>
                </a:cxn>
                <a:cxn ang="0">
                  <a:pos x="T8" y="T9"/>
                </a:cxn>
              </a:cxnLst>
              <a:rect l="0" t="0" r="r" b="b"/>
              <a:pathLst>
                <a:path w="287" h="5">
                  <a:moveTo>
                    <a:pt x="0" y="0"/>
                  </a:moveTo>
                  <a:lnTo>
                    <a:pt x="280" y="0"/>
                  </a:lnTo>
                  <a:lnTo>
                    <a:pt x="287" y="5"/>
                  </a:lnTo>
                  <a:lnTo>
                    <a:pt x="0" y="5"/>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07">
              <a:extLst>
                <a:ext uri="{FF2B5EF4-FFF2-40B4-BE49-F238E27FC236}">
                  <a16:creationId xmlns:a16="http://schemas.microsoft.com/office/drawing/2014/main" id="{9F558810-1D65-4F36-AC03-BD7F76BE97F1}"/>
                </a:ext>
              </a:extLst>
            </p:cNvPr>
            <p:cNvSpPr>
              <a:spLocks/>
            </p:cNvSpPr>
            <p:nvPr/>
          </p:nvSpPr>
          <p:spPr bwMode="auto">
            <a:xfrm>
              <a:off x="817564"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8">
              <a:extLst>
                <a:ext uri="{FF2B5EF4-FFF2-40B4-BE49-F238E27FC236}">
                  <a16:creationId xmlns:a16="http://schemas.microsoft.com/office/drawing/2014/main" id="{98015CAB-CDD3-42D0-86E1-E58B716B93FC}"/>
                </a:ext>
              </a:extLst>
            </p:cNvPr>
            <p:cNvSpPr>
              <a:spLocks/>
            </p:cNvSpPr>
            <p:nvPr/>
          </p:nvSpPr>
          <p:spPr bwMode="auto">
            <a:xfrm>
              <a:off x="893764"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09">
              <a:extLst>
                <a:ext uri="{FF2B5EF4-FFF2-40B4-BE49-F238E27FC236}">
                  <a16:creationId xmlns:a16="http://schemas.microsoft.com/office/drawing/2014/main" id="{2E5619E9-A309-4A1A-BF58-0F22A26B1273}"/>
                </a:ext>
              </a:extLst>
            </p:cNvPr>
            <p:cNvSpPr>
              <a:spLocks noChangeArrowheads="1"/>
            </p:cNvSpPr>
            <p:nvPr/>
          </p:nvSpPr>
          <p:spPr bwMode="auto">
            <a:xfrm>
              <a:off x="9683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10">
              <a:extLst>
                <a:ext uri="{FF2B5EF4-FFF2-40B4-BE49-F238E27FC236}">
                  <a16:creationId xmlns:a16="http://schemas.microsoft.com/office/drawing/2014/main" id="{9AD2E95E-52EA-4D13-B133-9DB555593544}"/>
                </a:ext>
              </a:extLst>
            </p:cNvPr>
            <p:cNvSpPr>
              <a:spLocks noChangeArrowheads="1"/>
            </p:cNvSpPr>
            <p:nvPr/>
          </p:nvSpPr>
          <p:spPr bwMode="auto">
            <a:xfrm>
              <a:off x="893764"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11">
              <a:extLst>
                <a:ext uri="{FF2B5EF4-FFF2-40B4-BE49-F238E27FC236}">
                  <a16:creationId xmlns:a16="http://schemas.microsoft.com/office/drawing/2014/main" id="{D4ADC7E5-1134-48D8-AC62-4EE3EC5AFEC4}"/>
                </a:ext>
              </a:extLst>
            </p:cNvPr>
            <p:cNvSpPr>
              <a:spLocks/>
            </p:cNvSpPr>
            <p:nvPr/>
          </p:nvSpPr>
          <p:spPr bwMode="auto">
            <a:xfrm>
              <a:off x="965202" y="2828930"/>
              <a:ext cx="85725" cy="65088"/>
            </a:xfrm>
            <a:custGeom>
              <a:avLst/>
              <a:gdLst>
                <a:gd name="T0" fmla="*/ 6 w 54"/>
                <a:gd name="T1" fmla="*/ 41 h 41"/>
                <a:gd name="T2" fmla="*/ 0 w 54"/>
                <a:gd name="T3" fmla="*/ 41 h 41"/>
                <a:gd name="T4" fmla="*/ 45 w 54"/>
                <a:gd name="T5" fmla="*/ 0 h 41"/>
                <a:gd name="T6" fmla="*/ 54 w 54"/>
                <a:gd name="T7" fmla="*/ 0 h 41"/>
                <a:gd name="T8" fmla="*/ 6 w 54"/>
                <a:gd name="T9" fmla="*/ 41 h 41"/>
              </a:gdLst>
              <a:ahLst/>
              <a:cxnLst>
                <a:cxn ang="0">
                  <a:pos x="T0" y="T1"/>
                </a:cxn>
                <a:cxn ang="0">
                  <a:pos x="T2" y="T3"/>
                </a:cxn>
                <a:cxn ang="0">
                  <a:pos x="T4" y="T5"/>
                </a:cxn>
                <a:cxn ang="0">
                  <a:pos x="T6" y="T7"/>
                </a:cxn>
                <a:cxn ang="0">
                  <a:pos x="T8" y="T9"/>
                </a:cxn>
              </a:cxnLst>
              <a:rect l="0" t="0" r="r" b="b"/>
              <a:pathLst>
                <a:path w="54" h="41">
                  <a:moveTo>
                    <a:pt x="6" y="41"/>
                  </a:moveTo>
                  <a:lnTo>
                    <a:pt x="0" y="41"/>
                  </a:lnTo>
                  <a:lnTo>
                    <a:pt x="45" y="0"/>
                  </a:lnTo>
                  <a:lnTo>
                    <a:pt x="54" y="0"/>
                  </a:lnTo>
                  <a:lnTo>
                    <a:pt x="6"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2">
              <a:extLst>
                <a:ext uri="{FF2B5EF4-FFF2-40B4-BE49-F238E27FC236}">
                  <a16:creationId xmlns:a16="http://schemas.microsoft.com/office/drawing/2014/main" id="{FB424291-2E47-4A4A-AECA-C18E004FD47D}"/>
                </a:ext>
              </a:extLst>
            </p:cNvPr>
            <p:cNvSpPr>
              <a:spLocks/>
            </p:cNvSpPr>
            <p:nvPr/>
          </p:nvSpPr>
          <p:spPr bwMode="auto">
            <a:xfrm>
              <a:off x="1036639" y="2828930"/>
              <a:ext cx="85725" cy="65088"/>
            </a:xfrm>
            <a:custGeom>
              <a:avLst/>
              <a:gdLst>
                <a:gd name="T0" fmla="*/ 45 w 54"/>
                <a:gd name="T1" fmla="*/ 41 h 41"/>
                <a:gd name="T2" fmla="*/ 54 w 54"/>
                <a:gd name="T3" fmla="*/ 41 h 41"/>
                <a:gd name="T4" fmla="*/ 9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9"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13">
              <a:extLst>
                <a:ext uri="{FF2B5EF4-FFF2-40B4-BE49-F238E27FC236}">
                  <a16:creationId xmlns:a16="http://schemas.microsoft.com/office/drawing/2014/main" id="{25EED0C2-7A4F-42A9-A6C7-C1526E8E0BAC}"/>
                </a:ext>
              </a:extLst>
            </p:cNvPr>
            <p:cNvSpPr>
              <a:spLocks noChangeArrowheads="1"/>
            </p:cNvSpPr>
            <p:nvPr/>
          </p:nvSpPr>
          <p:spPr bwMode="auto">
            <a:xfrm>
              <a:off x="11128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14">
              <a:extLst>
                <a:ext uri="{FF2B5EF4-FFF2-40B4-BE49-F238E27FC236}">
                  <a16:creationId xmlns:a16="http://schemas.microsoft.com/office/drawing/2014/main" id="{56EAE0B1-778B-4113-8DE4-EFBAA3900355}"/>
                </a:ext>
              </a:extLst>
            </p:cNvPr>
            <p:cNvSpPr>
              <a:spLocks noChangeArrowheads="1"/>
            </p:cNvSpPr>
            <p:nvPr/>
          </p:nvSpPr>
          <p:spPr bwMode="auto">
            <a:xfrm>
              <a:off x="1039814"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5">
              <a:extLst>
                <a:ext uri="{FF2B5EF4-FFF2-40B4-BE49-F238E27FC236}">
                  <a16:creationId xmlns:a16="http://schemas.microsoft.com/office/drawing/2014/main" id="{77D7C597-C3A2-4ACE-BBAA-8399CB8516B8}"/>
                </a:ext>
              </a:extLst>
            </p:cNvPr>
            <p:cNvSpPr>
              <a:spLocks/>
            </p:cNvSpPr>
            <p:nvPr/>
          </p:nvSpPr>
          <p:spPr bwMode="auto">
            <a:xfrm>
              <a:off x="1108077" y="2828930"/>
              <a:ext cx="85725" cy="65088"/>
            </a:xfrm>
            <a:custGeom>
              <a:avLst/>
              <a:gdLst>
                <a:gd name="T0" fmla="*/ 9 w 54"/>
                <a:gd name="T1" fmla="*/ 41 h 41"/>
                <a:gd name="T2" fmla="*/ 0 w 54"/>
                <a:gd name="T3" fmla="*/ 41 h 41"/>
                <a:gd name="T4" fmla="*/ 46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6"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16">
              <a:extLst>
                <a:ext uri="{FF2B5EF4-FFF2-40B4-BE49-F238E27FC236}">
                  <a16:creationId xmlns:a16="http://schemas.microsoft.com/office/drawing/2014/main" id="{9C41AFF8-8189-46ED-8B88-1A564377E089}"/>
                </a:ext>
              </a:extLst>
            </p:cNvPr>
            <p:cNvSpPr>
              <a:spLocks/>
            </p:cNvSpPr>
            <p:nvPr/>
          </p:nvSpPr>
          <p:spPr bwMode="auto">
            <a:xfrm>
              <a:off x="1252540"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17">
              <a:extLst>
                <a:ext uri="{FF2B5EF4-FFF2-40B4-BE49-F238E27FC236}">
                  <a16:creationId xmlns:a16="http://schemas.microsoft.com/office/drawing/2014/main" id="{FA2E7D35-BFB3-4852-B0B1-2ECDDFFEC0D7}"/>
                </a:ext>
              </a:extLst>
            </p:cNvPr>
            <p:cNvSpPr>
              <a:spLocks/>
            </p:cNvSpPr>
            <p:nvPr/>
          </p:nvSpPr>
          <p:spPr bwMode="auto">
            <a:xfrm>
              <a:off x="1181102" y="2828930"/>
              <a:ext cx="85725" cy="65088"/>
            </a:xfrm>
            <a:custGeom>
              <a:avLst/>
              <a:gdLst>
                <a:gd name="T0" fmla="*/ 45 w 54"/>
                <a:gd name="T1" fmla="*/ 41 h 41"/>
                <a:gd name="T2" fmla="*/ 54 w 54"/>
                <a:gd name="T3" fmla="*/ 41 h 41"/>
                <a:gd name="T4" fmla="*/ 8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8"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8">
              <a:extLst>
                <a:ext uri="{FF2B5EF4-FFF2-40B4-BE49-F238E27FC236}">
                  <a16:creationId xmlns:a16="http://schemas.microsoft.com/office/drawing/2014/main" id="{096CEC5B-4CA2-41B4-903E-E267D69D52BF}"/>
                </a:ext>
              </a:extLst>
            </p:cNvPr>
            <p:cNvSpPr>
              <a:spLocks noChangeArrowheads="1"/>
            </p:cNvSpPr>
            <p:nvPr/>
          </p:nvSpPr>
          <p:spPr bwMode="auto">
            <a:xfrm>
              <a:off x="1255715"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9">
              <a:extLst>
                <a:ext uri="{FF2B5EF4-FFF2-40B4-BE49-F238E27FC236}">
                  <a16:creationId xmlns:a16="http://schemas.microsoft.com/office/drawing/2014/main" id="{27217BAE-E53B-4E3B-8192-686B4595407C}"/>
                </a:ext>
              </a:extLst>
            </p:cNvPr>
            <p:cNvSpPr>
              <a:spLocks noChangeArrowheads="1"/>
            </p:cNvSpPr>
            <p:nvPr/>
          </p:nvSpPr>
          <p:spPr bwMode="auto">
            <a:xfrm>
              <a:off x="11842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20">
              <a:extLst>
                <a:ext uri="{FF2B5EF4-FFF2-40B4-BE49-F238E27FC236}">
                  <a16:creationId xmlns:a16="http://schemas.microsoft.com/office/drawing/2014/main" id="{ABB9EAFF-AD68-4339-A22C-3C3AE2FC5C1F}"/>
                </a:ext>
              </a:extLst>
            </p:cNvPr>
            <p:cNvSpPr>
              <a:spLocks noChangeArrowheads="1"/>
            </p:cNvSpPr>
            <p:nvPr/>
          </p:nvSpPr>
          <p:spPr bwMode="auto">
            <a:xfrm>
              <a:off x="465139" y="2894018"/>
              <a:ext cx="944563" cy="2381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21">
              <a:extLst>
                <a:ext uri="{FF2B5EF4-FFF2-40B4-BE49-F238E27FC236}">
                  <a16:creationId xmlns:a16="http://schemas.microsoft.com/office/drawing/2014/main" id="{2B9937E8-6C5A-41B9-B8E4-9C4CE7C6FB5F}"/>
                </a:ext>
              </a:extLst>
            </p:cNvPr>
            <p:cNvSpPr>
              <a:spLocks/>
            </p:cNvSpPr>
            <p:nvPr/>
          </p:nvSpPr>
          <p:spPr bwMode="auto">
            <a:xfrm>
              <a:off x="1328740"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2">
              <a:extLst>
                <a:ext uri="{FF2B5EF4-FFF2-40B4-BE49-F238E27FC236}">
                  <a16:creationId xmlns:a16="http://schemas.microsoft.com/office/drawing/2014/main" id="{D2F95FB0-E6F3-48E2-BA7C-4C99FE375E31}"/>
                </a:ext>
              </a:extLst>
            </p:cNvPr>
            <p:cNvSpPr>
              <a:spLocks noChangeArrowheads="1"/>
            </p:cNvSpPr>
            <p:nvPr/>
          </p:nvSpPr>
          <p:spPr bwMode="auto">
            <a:xfrm>
              <a:off x="13287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423">
              <a:extLst>
                <a:ext uri="{FF2B5EF4-FFF2-40B4-BE49-F238E27FC236}">
                  <a16:creationId xmlns:a16="http://schemas.microsoft.com/office/drawing/2014/main" id="{9754ADA2-F771-4508-BB22-0028F7410597}"/>
                </a:ext>
              </a:extLst>
            </p:cNvPr>
            <p:cNvSpPr>
              <a:spLocks noChangeArrowheads="1"/>
            </p:cNvSpPr>
            <p:nvPr/>
          </p:nvSpPr>
          <p:spPr bwMode="auto">
            <a:xfrm>
              <a:off x="701677" y="2747968"/>
              <a:ext cx="17463" cy="17463"/>
            </a:xfrm>
            <a:prstGeom prst="ellipse">
              <a:avLst/>
            </a:pr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24">
              <a:extLst>
                <a:ext uri="{FF2B5EF4-FFF2-40B4-BE49-F238E27FC236}">
                  <a16:creationId xmlns:a16="http://schemas.microsoft.com/office/drawing/2014/main" id="{75E51EE0-EC11-49FD-BF43-7FA16284BF4D}"/>
                </a:ext>
              </a:extLst>
            </p:cNvPr>
            <p:cNvSpPr>
              <a:spLocks noChangeArrowheads="1"/>
            </p:cNvSpPr>
            <p:nvPr/>
          </p:nvSpPr>
          <p:spPr bwMode="auto">
            <a:xfrm>
              <a:off x="1328740" y="2921005"/>
              <a:ext cx="9525" cy="1952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5">
              <a:extLst>
                <a:ext uri="{FF2B5EF4-FFF2-40B4-BE49-F238E27FC236}">
                  <a16:creationId xmlns:a16="http://schemas.microsoft.com/office/drawing/2014/main" id="{E1F388D6-8BAA-4261-8FFB-2D66B1AD2022}"/>
                </a:ext>
              </a:extLst>
            </p:cNvPr>
            <p:cNvSpPr>
              <a:spLocks/>
            </p:cNvSpPr>
            <p:nvPr/>
          </p:nvSpPr>
          <p:spPr bwMode="auto">
            <a:xfrm>
              <a:off x="1328740" y="2921005"/>
              <a:ext cx="9525" cy="195263"/>
            </a:xfrm>
            <a:custGeom>
              <a:avLst/>
              <a:gdLst>
                <a:gd name="T0" fmla="*/ 0 w 6"/>
                <a:gd name="T1" fmla="*/ 0 h 123"/>
                <a:gd name="T2" fmla="*/ 0 w 6"/>
                <a:gd name="T3" fmla="*/ 123 h 123"/>
                <a:gd name="T4" fmla="*/ 6 w 6"/>
                <a:gd name="T5" fmla="*/ 123 h 123"/>
                <a:gd name="T6" fmla="*/ 6 w 6"/>
                <a:gd name="T7" fmla="*/ 0 h 123"/>
              </a:gdLst>
              <a:ahLst/>
              <a:cxnLst>
                <a:cxn ang="0">
                  <a:pos x="T0" y="T1"/>
                </a:cxn>
                <a:cxn ang="0">
                  <a:pos x="T2" y="T3"/>
                </a:cxn>
                <a:cxn ang="0">
                  <a:pos x="T4" y="T5"/>
                </a:cxn>
                <a:cxn ang="0">
                  <a:pos x="T6" y="T7"/>
                </a:cxn>
              </a:cxnLst>
              <a:rect l="0" t="0" r="r" b="b"/>
              <a:pathLst>
                <a:path w="6" h="123">
                  <a:moveTo>
                    <a:pt x="0" y="0"/>
                  </a:moveTo>
                  <a:lnTo>
                    <a:pt x="0" y="123"/>
                  </a:lnTo>
                  <a:lnTo>
                    <a:pt x="6" y="12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6">
              <a:extLst>
                <a:ext uri="{FF2B5EF4-FFF2-40B4-BE49-F238E27FC236}">
                  <a16:creationId xmlns:a16="http://schemas.microsoft.com/office/drawing/2014/main" id="{6B676D9D-755A-4D44-9078-C12B4F5268BF}"/>
                </a:ext>
              </a:extLst>
            </p:cNvPr>
            <p:cNvSpPr>
              <a:spLocks/>
            </p:cNvSpPr>
            <p:nvPr/>
          </p:nvSpPr>
          <p:spPr bwMode="auto">
            <a:xfrm>
              <a:off x="1300165" y="2887668"/>
              <a:ext cx="58738" cy="50800"/>
            </a:xfrm>
            <a:custGeom>
              <a:avLst/>
              <a:gdLst>
                <a:gd name="T0" fmla="*/ 15 w 17"/>
                <a:gd name="T1" fmla="*/ 0 h 15"/>
                <a:gd name="T2" fmla="*/ 13 w 17"/>
                <a:gd name="T3" fmla="*/ 2 h 15"/>
                <a:gd name="T4" fmla="*/ 13 w 17"/>
                <a:gd name="T5" fmla="*/ 2 h 15"/>
                <a:gd name="T6" fmla="*/ 4 w 17"/>
                <a:gd name="T7" fmla="*/ 2 h 15"/>
                <a:gd name="T8" fmla="*/ 4 w 17"/>
                <a:gd name="T9" fmla="*/ 2 h 15"/>
                <a:gd name="T10" fmla="*/ 2 w 17"/>
                <a:gd name="T11" fmla="*/ 0 h 15"/>
                <a:gd name="T12" fmla="*/ 0 w 17"/>
                <a:gd name="T13" fmla="*/ 2 h 15"/>
                <a:gd name="T14" fmla="*/ 0 w 17"/>
                <a:gd name="T15" fmla="*/ 2 h 15"/>
                <a:gd name="T16" fmla="*/ 0 w 17"/>
                <a:gd name="T17" fmla="*/ 6 h 15"/>
                <a:gd name="T18" fmla="*/ 0 w 17"/>
                <a:gd name="T19" fmla="*/ 15 h 15"/>
                <a:gd name="T20" fmla="*/ 17 w 17"/>
                <a:gd name="T21" fmla="*/ 15 h 15"/>
                <a:gd name="T22" fmla="*/ 17 w 17"/>
                <a:gd name="T23" fmla="*/ 6 h 15"/>
                <a:gd name="T24" fmla="*/ 17 w 17"/>
                <a:gd name="T25" fmla="*/ 2 h 15"/>
                <a:gd name="T26" fmla="*/ 17 w 17"/>
                <a:gd name="T27" fmla="*/ 2 h 15"/>
                <a:gd name="T28" fmla="*/ 15 w 17"/>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5">
                  <a:moveTo>
                    <a:pt x="15" y="0"/>
                  </a:moveTo>
                  <a:cubicBezTo>
                    <a:pt x="14" y="0"/>
                    <a:pt x="13" y="0"/>
                    <a:pt x="13" y="2"/>
                  </a:cubicBezTo>
                  <a:cubicBezTo>
                    <a:pt x="13" y="2"/>
                    <a:pt x="13" y="2"/>
                    <a:pt x="13" y="2"/>
                  </a:cubicBezTo>
                  <a:cubicBezTo>
                    <a:pt x="4" y="2"/>
                    <a:pt x="4" y="2"/>
                    <a:pt x="4" y="2"/>
                  </a:cubicBezTo>
                  <a:cubicBezTo>
                    <a:pt x="4" y="2"/>
                    <a:pt x="4" y="2"/>
                    <a:pt x="4" y="2"/>
                  </a:cubicBezTo>
                  <a:cubicBezTo>
                    <a:pt x="4" y="0"/>
                    <a:pt x="3" y="0"/>
                    <a:pt x="2" y="0"/>
                  </a:cubicBezTo>
                  <a:cubicBezTo>
                    <a:pt x="1" y="0"/>
                    <a:pt x="0" y="0"/>
                    <a:pt x="0" y="2"/>
                  </a:cubicBezTo>
                  <a:cubicBezTo>
                    <a:pt x="0" y="2"/>
                    <a:pt x="0" y="2"/>
                    <a:pt x="0" y="2"/>
                  </a:cubicBezTo>
                  <a:cubicBezTo>
                    <a:pt x="0" y="6"/>
                    <a:pt x="0" y="6"/>
                    <a:pt x="0" y="6"/>
                  </a:cubicBezTo>
                  <a:cubicBezTo>
                    <a:pt x="0" y="15"/>
                    <a:pt x="0" y="15"/>
                    <a:pt x="0" y="15"/>
                  </a:cubicBezTo>
                  <a:cubicBezTo>
                    <a:pt x="17" y="15"/>
                    <a:pt x="17" y="15"/>
                    <a:pt x="17" y="15"/>
                  </a:cubicBezTo>
                  <a:cubicBezTo>
                    <a:pt x="17" y="6"/>
                    <a:pt x="17" y="6"/>
                    <a:pt x="17" y="6"/>
                  </a:cubicBezTo>
                  <a:cubicBezTo>
                    <a:pt x="17" y="2"/>
                    <a:pt x="17" y="2"/>
                    <a:pt x="17" y="2"/>
                  </a:cubicBezTo>
                  <a:cubicBezTo>
                    <a:pt x="17" y="2"/>
                    <a:pt x="17" y="2"/>
                    <a:pt x="17" y="2"/>
                  </a:cubicBezTo>
                  <a:cubicBezTo>
                    <a:pt x="17" y="0"/>
                    <a:pt x="16" y="0"/>
                    <a:pt x="15"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27">
              <a:extLst>
                <a:ext uri="{FF2B5EF4-FFF2-40B4-BE49-F238E27FC236}">
                  <a16:creationId xmlns:a16="http://schemas.microsoft.com/office/drawing/2014/main" id="{10B91EFD-1AFE-4675-92EA-E82A99747150}"/>
                </a:ext>
              </a:extLst>
            </p:cNvPr>
            <p:cNvSpPr>
              <a:spLocks noChangeArrowheads="1"/>
            </p:cNvSpPr>
            <p:nvPr/>
          </p:nvSpPr>
          <p:spPr bwMode="auto">
            <a:xfrm>
              <a:off x="1125540" y="3098806"/>
              <a:ext cx="414338" cy="1873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56E14459-ADAE-4E92-9900-8800CBA786FF}"/>
              </a:ext>
            </a:extLst>
          </p:cNvPr>
          <p:cNvGrpSpPr/>
          <p:nvPr userDrawn="1"/>
        </p:nvGrpSpPr>
        <p:grpSpPr>
          <a:xfrm>
            <a:off x="6011268" y="6060280"/>
            <a:ext cx="2143126" cy="769938"/>
            <a:chOff x="2222503" y="1431928"/>
            <a:chExt cx="2143126" cy="769938"/>
          </a:xfrm>
        </p:grpSpPr>
        <p:sp>
          <p:nvSpPr>
            <p:cNvPr id="78" name="Freeform 345">
              <a:extLst>
                <a:ext uri="{FF2B5EF4-FFF2-40B4-BE49-F238E27FC236}">
                  <a16:creationId xmlns:a16="http://schemas.microsoft.com/office/drawing/2014/main" id="{ABF3557B-141D-4C99-98DD-8480E5D309B0}"/>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46">
              <a:extLst>
                <a:ext uri="{FF2B5EF4-FFF2-40B4-BE49-F238E27FC236}">
                  <a16:creationId xmlns:a16="http://schemas.microsoft.com/office/drawing/2014/main" id="{98C642BE-F6C5-4F9D-BB9B-41A9FA06DCCD}"/>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47">
              <a:extLst>
                <a:ext uri="{FF2B5EF4-FFF2-40B4-BE49-F238E27FC236}">
                  <a16:creationId xmlns:a16="http://schemas.microsoft.com/office/drawing/2014/main" id="{F122952D-208F-452C-A2BA-D5EFE4A39CB8}"/>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48">
              <a:extLst>
                <a:ext uri="{FF2B5EF4-FFF2-40B4-BE49-F238E27FC236}">
                  <a16:creationId xmlns:a16="http://schemas.microsoft.com/office/drawing/2014/main" id="{AC5E0533-7C1A-40BB-B3E9-CA9220B8A890}"/>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49">
              <a:extLst>
                <a:ext uri="{FF2B5EF4-FFF2-40B4-BE49-F238E27FC236}">
                  <a16:creationId xmlns:a16="http://schemas.microsoft.com/office/drawing/2014/main" id="{62FEF3B6-FAD7-441E-AC87-FCAB12966185}"/>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50">
              <a:extLst>
                <a:ext uri="{FF2B5EF4-FFF2-40B4-BE49-F238E27FC236}">
                  <a16:creationId xmlns:a16="http://schemas.microsoft.com/office/drawing/2014/main" id="{E75660EC-2619-4593-ABA3-6657C9B812AA}"/>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51">
              <a:extLst>
                <a:ext uri="{FF2B5EF4-FFF2-40B4-BE49-F238E27FC236}">
                  <a16:creationId xmlns:a16="http://schemas.microsoft.com/office/drawing/2014/main" id="{AF8D9BF4-3F13-459F-906B-8A3EE6E07AD1}"/>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2">
              <a:extLst>
                <a:ext uri="{FF2B5EF4-FFF2-40B4-BE49-F238E27FC236}">
                  <a16:creationId xmlns:a16="http://schemas.microsoft.com/office/drawing/2014/main" id="{ED577217-DE65-4D1D-9326-36483C99A1D0}"/>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3">
              <a:extLst>
                <a:ext uri="{FF2B5EF4-FFF2-40B4-BE49-F238E27FC236}">
                  <a16:creationId xmlns:a16="http://schemas.microsoft.com/office/drawing/2014/main" id="{190E27BB-1F3E-4F69-AAF9-950C47964121}"/>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4">
              <a:extLst>
                <a:ext uri="{FF2B5EF4-FFF2-40B4-BE49-F238E27FC236}">
                  <a16:creationId xmlns:a16="http://schemas.microsoft.com/office/drawing/2014/main" id="{0146BCEB-8FA8-4A1F-AC82-28052741659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55">
              <a:extLst>
                <a:ext uri="{FF2B5EF4-FFF2-40B4-BE49-F238E27FC236}">
                  <a16:creationId xmlns:a16="http://schemas.microsoft.com/office/drawing/2014/main" id="{FFF9B5D3-F04B-4FE2-8178-7089F63C25D8}"/>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6">
              <a:extLst>
                <a:ext uri="{FF2B5EF4-FFF2-40B4-BE49-F238E27FC236}">
                  <a16:creationId xmlns:a16="http://schemas.microsoft.com/office/drawing/2014/main" id="{B8328974-C6E4-4597-953D-D2092AF7C79C}"/>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57">
              <a:extLst>
                <a:ext uri="{FF2B5EF4-FFF2-40B4-BE49-F238E27FC236}">
                  <a16:creationId xmlns:a16="http://schemas.microsoft.com/office/drawing/2014/main" id="{8CF5140D-7062-4E58-AE52-E0ED52AC9503}"/>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8">
              <a:extLst>
                <a:ext uri="{FF2B5EF4-FFF2-40B4-BE49-F238E27FC236}">
                  <a16:creationId xmlns:a16="http://schemas.microsoft.com/office/drawing/2014/main" id="{8F874520-B1A1-4825-B8AB-DEDD5F8F0564}"/>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59">
              <a:extLst>
                <a:ext uri="{FF2B5EF4-FFF2-40B4-BE49-F238E27FC236}">
                  <a16:creationId xmlns:a16="http://schemas.microsoft.com/office/drawing/2014/main" id="{5869C0B0-1227-4025-AE93-5E4320D5A2C5}"/>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60">
              <a:extLst>
                <a:ext uri="{FF2B5EF4-FFF2-40B4-BE49-F238E27FC236}">
                  <a16:creationId xmlns:a16="http://schemas.microsoft.com/office/drawing/2014/main" id="{F325BAA5-AE05-40DC-820C-640D482955AB}"/>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61">
              <a:extLst>
                <a:ext uri="{FF2B5EF4-FFF2-40B4-BE49-F238E27FC236}">
                  <a16:creationId xmlns:a16="http://schemas.microsoft.com/office/drawing/2014/main" id="{155A099B-EDD9-457D-836B-EA4B7CCB3A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62">
              <a:extLst>
                <a:ext uri="{FF2B5EF4-FFF2-40B4-BE49-F238E27FC236}">
                  <a16:creationId xmlns:a16="http://schemas.microsoft.com/office/drawing/2014/main" id="{26663AEA-C257-48D2-811E-C2ED2C7A076D}"/>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3">
              <a:extLst>
                <a:ext uri="{FF2B5EF4-FFF2-40B4-BE49-F238E27FC236}">
                  <a16:creationId xmlns:a16="http://schemas.microsoft.com/office/drawing/2014/main" id="{16B9AF4C-269C-4230-B0C3-FE92BF131D80}"/>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4">
              <a:extLst>
                <a:ext uri="{FF2B5EF4-FFF2-40B4-BE49-F238E27FC236}">
                  <a16:creationId xmlns:a16="http://schemas.microsoft.com/office/drawing/2014/main" id="{4BB489A0-5D77-43BF-B58E-FCBEB43E3C56}"/>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5">
              <a:extLst>
                <a:ext uri="{FF2B5EF4-FFF2-40B4-BE49-F238E27FC236}">
                  <a16:creationId xmlns:a16="http://schemas.microsoft.com/office/drawing/2014/main" id="{786E026E-1884-4CFB-9CFD-374E9B3573B0}"/>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66">
              <a:extLst>
                <a:ext uri="{FF2B5EF4-FFF2-40B4-BE49-F238E27FC236}">
                  <a16:creationId xmlns:a16="http://schemas.microsoft.com/office/drawing/2014/main" id="{D1AD3CC3-19B7-474C-A6DD-B05289BA6076}"/>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7">
              <a:extLst>
                <a:ext uri="{FF2B5EF4-FFF2-40B4-BE49-F238E27FC236}">
                  <a16:creationId xmlns:a16="http://schemas.microsoft.com/office/drawing/2014/main" id="{FAABFC2A-0CFA-4F60-805F-8D1B922C7241}"/>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68">
              <a:extLst>
                <a:ext uri="{FF2B5EF4-FFF2-40B4-BE49-F238E27FC236}">
                  <a16:creationId xmlns:a16="http://schemas.microsoft.com/office/drawing/2014/main" id="{97CB3609-015D-4E07-B5E4-8585F1F41377}"/>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69">
              <a:extLst>
                <a:ext uri="{FF2B5EF4-FFF2-40B4-BE49-F238E27FC236}">
                  <a16:creationId xmlns:a16="http://schemas.microsoft.com/office/drawing/2014/main" id="{AA6C7207-3A80-4814-8A75-8002EDDDA2C5}"/>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70">
              <a:extLst>
                <a:ext uri="{FF2B5EF4-FFF2-40B4-BE49-F238E27FC236}">
                  <a16:creationId xmlns:a16="http://schemas.microsoft.com/office/drawing/2014/main" id="{76F17230-E333-4D30-B0B5-0FBB4BB3EC1E}"/>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1">
              <a:extLst>
                <a:ext uri="{FF2B5EF4-FFF2-40B4-BE49-F238E27FC236}">
                  <a16:creationId xmlns:a16="http://schemas.microsoft.com/office/drawing/2014/main" id="{743E0B6B-5C50-4C0C-8679-764821F9C53E}"/>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72">
              <a:extLst>
                <a:ext uri="{FF2B5EF4-FFF2-40B4-BE49-F238E27FC236}">
                  <a16:creationId xmlns:a16="http://schemas.microsoft.com/office/drawing/2014/main" id="{B82FD319-E8B2-439B-8EA7-FF9AD15E5AF7}"/>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0ADFF4B2-469F-4F7D-8EFB-1BDE942C4C2A}"/>
              </a:ext>
            </a:extLst>
          </p:cNvPr>
          <p:cNvGrpSpPr/>
          <p:nvPr userDrawn="1"/>
        </p:nvGrpSpPr>
        <p:grpSpPr>
          <a:xfrm>
            <a:off x="3102852" y="6171404"/>
            <a:ext cx="520700" cy="677864"/>
            <a:chOff x="8058158" y="4183070"/>
            <a:chExt cx="520700" cy="677864"/>
          </a:xfrm>
        </p:grpSpPr>
        <p:sp>
          <p:nvSpPr>
            <p:cNvPr id="107" name="Rectangle 487">
              <a:extLst>
                <a:ext uri="{FF2B5EF4-FFF2-40B4-BE49-F238E27FC236}">
                  <a16:creationId xmlns:a16="http://schemas.microsoft.com/office/drawing/2014/main" id="{BEEC98FC-E94F-4E9D-B90A-57D8819C19D9}"/>
                </a:ext>
              </a:extLst>
            </p:cNvPr>
            <p:cNvSpPr>
              <a:spLocks noChangeArrowheads="1"/>
            </p:cNvSpPr>
            <p:nvPr/>
          </p:nvSpPr>
          <p:spPr bwMode="auto">
            <a:xfrm>
              <a:off x="8153408" y="4468820"/>
              <a:ext cx="336550" cy="2079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8">
              <a:extLst>
                <a:ext uri="{FF2B5EF4-FFF2-40B4-BE49-F238E27FC236}">
                  <a16:creationId xmlns:a16="http://schemas.microsoft.com/office/drawing/2014/main" id="{512C13E9-8266-410D-93EC-872CE0702229}"/>
                </a:ext>
              </a:extLst>
            </p:cNvPr>
            <p:cNvSpPr>
              <a:spLocks/>
            </p:cNvSpPr>
            <p:nvPr/>
          </p:nvSpPr>
          <p:spPr bwMode="auto">
            <a:xfrm>
              <a:off x="8205795" y="4183070"/>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9">
              <a:extLst>
                <a:ext uri="{FF2B5EF4-FFF2-40B4-BE49-F238E27FC236}">
                  <a16:creationId xmlns:a16="http://schemas.microsoft.com/office/drawing/2014/main" id="{D0A878D5-7F1B-4F42-B471-ABA7F9C6E87E}"/>
                </a:ext>
              </a:extLst>
            </p:cNvPr>
            <p:cNvSpPr>
              <a:spLocks/>
            </p:cNvSpPr>
            <p:nvPr/>
          </p:nvSpPr>
          <p:spPr bwMode="auto">
            <a:xfrm>
              <a:off x="8058158" y="4779971"/>
              <a:ext cx="520700" cy="80963"/>
            </a:xfrm>
            <a:custGeom>
              <a:avLst/>
              <a:gdLst>
                <a:gd name="T0" fmla="*/ 328 w 328"/>
                <a:gd name="T1" fmla="*/ 51 h 51"/>
                <a:gd name="T2" fmla="*/ 0 w 328"/>
                <a:gd name="T3" fmla="*/ 51 h 51"/>
                <a:gd name="T4" fmla="*/ 41 w 328"/>
                <a:gd name="T5" fmla="*/ 0 h 51"/>
                <a:gd name="T6" fmla="*/ 287 w 328"/>
                <a:gd name="T7" fmla="*/ 0 h 51"/>
                <a:gd name="T8" fmla="*/ 328 w 328"/>
                <a:gd name="T9" fmla="*/ 51 h 51"/>
              </a:gdLst>
              <a:ahLst/>
              <a:cxnLst>
                <a:cxn ang="0">
                  <a:pos x="T0" y="T1"/>
                </a:cxn>
                <a:cxn ang="0">
                  <a:pos x="T2" y="T3"/>
                </a:cxn>
                <a:cxn ang="0">
                  <a:pos x="T4" y="T5"/>
                </a:cxn>
                <a:cxn ang="0">
                  <a:pos x="T6" y="T7"/>
                </a:cxn>
                <a:cxn ang="0">
                  <a:pos x="T8" y="T9"/>
                </a:cxn>
              </a:cxnLst>
              <a:rect l="0" t="0" r="r" b="b"/>
              <a:pathLst>
                <a:path w="328" h="51">
                  <a:moveTo>
                    <a:pt x="328" y="51"/>
                  </a:moveTo>
                  <a:lnTo>
                    <a:pt x="0" y="51"/>
                  </a:lnTo>
                  <a:lnTo>
                    <a:pt x="41" y="0"/>
                  </a:lnTo>
                  <a:lnTo>
                    <a:pt x="287" y="0"/>
                  </a:lnTo>
                  <a:lnTo>
                    <a:pt x="328" y="5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90">
              <a:extLst>
                <a:ext uri="{FF2B5EF4-FFF2-40B4-BE49-F238E27FC236}">
                  <a16:creationId xmlns:a16="http://schemas.microsoft.com/office/drawing/2014/main" id="{43C7E686-400A-4B95-84E4-BE93066C9B2C}"/>
                </a:ext>
              </a:extLst>
            </p:cNvPr>
            <p:cNvSpPr>
              <a:spLocks noChangeArrowheads="1"/>
            </p:cNvSpPr>
            <p:nvPr/>
          </p:nvSpPr>
          <p:spPr bwMode="auto">
            <a:xfrm>
              <a:off x="8274058" y="4676783"/>
              <a:ext cx="88900"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91">
              <a:extLst>
                <a:ext uri="{FF2B5EF4-FFF2-40B4-BE49-F238E27FC236}">
                  <a16:creationId xmlns:a16="http://schemas.microsoft.com/office/drawing/2014/main" id="{BB3EFD8D-D7FA-490C-9A73-2CDA1737EFE5}"/>
                </a:ext>
              </a:extLst>
            </p:cNvPr>
            <p:cNvSpPr>
              <a:spLocks noChangeArrowheads="1"/>
            </p:cNvSpPr>
            <p:nvPr/>
          </p:nvSpPr>
          <p:spPr bwMode="auto">
            <a:xfrm>
              <a:off x="8215320" y="4735520"/>
              <a:ext cx="209550"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92">
              <a:extLst>
                <a:ext uri="{FF2B5EF4-FFF2-40B4-BE49-F238E27FC236}">
                  <a16:creationId xmlns:a16="http://schemas.microsoft.com/office/drawing/2014/main" id="{46A9C588-3114-4DE4-9FD6-72C008DC0E45}"/>
                </a:ext>
              </a:extLst>
            </p:cNvPr>
            <p:cNvSpPr>
              <a:spLocks noChangeArrowheads="1"/>
            </p:cNvSpPr>
            <p:nvPr/>
          </p:nvSpPr>
          <p:spPr bwMode="auto">
            <a:xfrm>
              <a:off x="8123245" y="4445008"/>
              <a:ext cx="390525" cy="255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493">
              <a:extLst>
                <a:ext uri="{FF2B5EF4-FFF2-40B4-BE49-F238E27FC236}">
                  <a16:creationId xmlns:a16="http://schemas.microsoft.com/office/drawing/2014/main" id="{DE30CBF5-ECAE-4B42-BED9-5869700205D7}"/>
                </a:ext>
              </a:extLst>
            </p:cNvPr>
            <p:cNvSpPr>
              <a:spLocks noChangeArrowheads="1"/>
            </p:cNvSpPr>
            <p:nvPr/>
          </p:nvSpPr>
          <p:spPr bwMode="auto">
            <a:xfrm>
              <a:off x="8286758" y="4527558"/>
              <a:ext cx="61913"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94">
              <a:extLst>
                <a:ext uri="{FF2B5EF4-FFF2-40B4-BE49-F238E27FC236}">
                  <a16:creationId xmlns:a16="http://schemas.microsoft.com/office/drawing/2014/main" id="{3170ABB2-AB2D-44D3-ACE3-4EFAC9CD9576}"/>
                </a:ext>
              </a:extLst>
            </p:cNvPr>
            <p:cNvSpPr>
              <a:spLocks/>
            </p:cNvSpPr>
            <p:nvPr/>
          </p:nvSpPr>
          <p:spPr bwMode="auto">
            <a:xfrm>
              <a:off x="8294695" y="4565658"/>
              <a:ext cx="47625" cy="63500"/>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FF94EAB-F510-44BA-9D49-AC7ACA14C911}"/>
              </a:ext>
            </a:extLst>
          </p:cNvPr>
          <p:cNvGrpSpPr/>
          <p:nvPr userDrawn="1"/>
        </p:nvGrpSpPr>
        <p:grpSpPr>
          <a:xfrm rot="10800000">
            <a:off x="3896602" y="5744110"/>
            <a:ext cx="726562" cy="1104801"/>
            <a:chOff x="9063038" y="1292225"/>
            <a:chExt cx="539751" cy="820738"/>
          </a:xfrm>
        </p:grpSpPr>
        <p:sp>
          <p:nvSpPr>
            <p:cNvPr id="116" name="Rectangle 459">
              <a:extLst>
                <a:ext uri="{FF2B5EF4-FFF2-40B4-BE49-F238E27FC236}">
                  <a16:creationId xmlns:a16="http://schemas.microsoft.com/office/drawing/2014/main" id="{78899574-D904-43BC-AE72-D46B1E8E5E5C}"/>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60">
              <a:extLst>
                <a:ext uri="{FF2B5EF4-FFF2-40B4-BE49-F238E27FC236}">
                  <a16:creationId xmlns:a16="http://schemas.microsoft.com/office/drawing/2014/main" id="{C83BCA8E-696C-435C-8749-9724C1D4946B}"/>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61">
              <a:extLst>
                <a:ext uri="{FF2B5EF4-FFF2-40B4-BE49-F238E27FC236}">
                  <a16:creationId xmlns:a16="http://schemas.microsoft.com/office/drawing/2014/main" id="{0E09645F-122A-495B-BF8A-9CF05D4EE919}"/>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62">
              <a:extLst>
                <a:ext uri="{FF2B5EF4-FFF2-40B4-BE49-F238E27FC236}">
                  <a16:creationId xmlns:a16="http://schemas.microsoft.com/office/drawing/2014/main" id="{B7708D63-799F-4755-B3B5-B4031C13F43F}"/>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63">
              <a:extLst>
                <a:ext uri="{FF2B5EF4-FFF2-40B4-BE49-F238E27FC236}">
                  <a16:creationId xmlns:a16="http://schemas.microsoft.com/office/drawing/2014/main" id="{280BFB39-76ED-4D58-8CC6-1B44025E3B58}"/>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64">
              <a:extLst>
                <a:ext uri="{FF2B5EF4-FFF2-40B4-BE49-F238E27FC236}">
                  <a16:creationId xmlns:a16="http://schemas.microsoft.com/office/drawing/2014/main" id="{348C6509-0722-4057-AA5C-95286B4F1E75}"/>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65">
              <a:extLst>
                <a:ext uri="{FF2B5EF4-FFF2-40B4-BE49-F238E27FC236}">
                  <a16:creationId xmlns:a16="http://schemas.microsoft.com/office/drawing/2014/main" id="{1E947608-6D74-44BC-BA44-C2FB50AA5480}"/>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6">
              <a:extLst>
                <a:ext uri="{FF2B5EF4-FFF2-40B4-BE49-F238E27FC236}">
                  <a16:creationId xmlns:a16="http://schemas.microsoft.com/office/drawing/2014/main" id="{A33E1FDE-9C07-4530-B1B2-062F6E26EFF7}"/>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67">
              <a:extLst>
                <a:ext uri="{FF2B5EF4-FFF2-40B4-BE49-F238E27FC236}">
                  <a16:creationId xmlns:a16="http://schemas.microsoft.com/office/drawing/2014/main" id="{15AC5D27-5D2B-42DD-A041-B8B66CFF8606}"/>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68">
              <a:extLst>
                <a:ext uri="{FF2B5EF4-FFF2-40B4-BE49-F238E27FC236}">
                  <a16:creationId xmlns:a16="http://schemas.microsoft.com/office/drawing/2014/main" id="{2847D0D9-D50D-4CA8-B2F4-91392196C61D}"/>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69">
              <a:extLst>
                <a:ext uri="{FF2B5EF4-FFF2-40B4-BE49-F238E27FC236}">
                  <a16:creationId xmlns:a16="http://schemas.microsoft.com/office/drawing/2014/main" id="{31BCCFD8-FEF9-476C-B438-9ADC0A30A648}"/>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70">
              <a:extLst>
                <a:ext uri="{FF2B5EF4-FFF2-40B4-BE49-F238E27FC236}">
                  <a16:creationId xmlns:a16="http://schemas.microsoft.com/office/drawing/2014/main" id="{32409660-20BD-46DA-A4BD-166E63ED72B1}"/>
                </a:ext>
              </a:extLst>
            </p:cNvPr>
            <p:cNvSpPr>
              <a:spLocks/>
            </p:cNvSpPr>
            <p:nvPr/>
          </p:nvSpPr>
          <p:spPr bwMode="auto">
            <a:xfrm>
              <a:off x="9226551" y="1292225"/>
              <a:ext cx="55563" cy="52388"/>
            </a:xfrm>
            <a:custGeom>
              <a:avLst/>
              <a:gdLst>
                <a:gd name="T0" fmla="*/ 0 w 16"/>
                <a:gd name="T1" fmla="*/ 15 h 15"/>
                <a:gd name="T2" fmla="*/ 16 w 16"/>
                <a:gd name="T3" fmla="*/ 15 h 15"/>
                <a:gd name="T4" fmla="*/ 16 w 16"/>
                <a:gd name="T5" fmla="*/ 1 h 15"/>
                <a:gd name="T6" fmla="*/ 10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2" y="0"/>
                    <a:pt x="10" y="0"/>
                  </a:cubicBezTo>
                  <a:cubicBezTo>
                    <a:pt x="6" y="0"/>
                    <a:pt x="6" y="0"/>
                    <a:pt x="6" y="0"/>
                  </a:cubicBezTo>
                  <a:cubicBezTo>
                    <a:pt x="4" y="0"/>
                    <a:pt x="2" y="0"/>
                    <a:pt x="0" y="2"/>
                  </a:cubicBezTo>
                  <a:lnTo>
                    <a:pt x="0"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71">
              <a:extLst>
                <a:ext uri="{FF2B5EF4-FFF2-40B4-BE49-F238E27FC236}">
                  <a16:creationId xmlns:a16="http://schemas.microsoft.com/office/drawing/2014/main" id="{BF2D43F9-82AB-44B1-8781-0ACD52B810A9}"/>
                </a:ext>
              </a:extLst>
            </p:cNvPr>
            <p:cNvSpPr>
              <a:spLocks noChangeArrowheads="1"/>
            </p:cNvSpPr>
            <p:nvPr/>
          </p:nvSpPr>
          <p:spPr bwMode="auto">
            <a:xfrm>
              <a:off x="9226551" y="1397000"/>
              <a:ext cx="55563" cy="290513"/>
            </a:xfrm>
            <a:prstGeom prst="rect">
              <a:avLst/>
            </a:prstGeom>
            <a:solidFill>
              <a:srgbClr val="798C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72">
              <a:extLst>
                <a:ext uri="{FF2B5EF4-FFF2-40B4-BE49-F238E27FC236}">
                  <a16:creationId xmlns:a16="http://schemas.microsoft.com/office/drawing/2014/main" id="{1D2DE3C7-AE16-4ED3-BB26-A501345D1E9A}"/>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73">
              <a:extLst>
                <a:ext uri="{FF2B5EF4-FFF2-40B4-BE49-F238E27FC236}">
                  <a16:creationId xmlns:a16="http://schemas.microsoft.com/office/drawing/2014/main" id="{50C99BF8-7B3B-4DB1-AD60-7F717BE680B0}"/>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74">
              <a:extLst>
                <a:ext uri="{FF2B5EF4-FFF2-40B4-BE49-F238E27FC236}">
                  <a16:creationId xmlns:a16="http://schemas.microsoft.com/office/drawing/2014/main" id="{EACEA405-FC9A-4928-9338-CC2C73157EA7}"/>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75">
              <a:extLst>
                <a:ext uri="{FF2B5EF4-FFF2-40B4-BE49-F238E27FC236}">
                  <a16:creationId xmlns:a16="http://schemas.microsoft.com/office/drawing/2014/main" id="{BF13373B-A44E-4811-BEBE-F3AC01B7D1B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76">
              <a:extLst>
                <a:ext uri="{FF2B5EF4-FFF2-40B4-BE49-F238E27FC236}">
                  <a16:creationId xmlns:a16="http://schemas.microsoft.com/office/drawing/2014/main" id="{C8F6021B-7697-4A2C-9F38-2CC2D8F02C35}"/>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77">
              <a:extLst>
                <a:ext uri="{FF2B5EF4-FFF2-40B4-BE49-F238E27FC236}">
                  <a16:creationId xmlns:a16="http://schemas.microsoft.com/office/drawing/2014/main" id="{958E8377-0175-4379-B915-14CA681BF73B}"/>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78">
              <a:extLst>
                <a:ext uri="{FF2B5EF4-FFF2-40B4-BE49-F238E27FC236}">
                  <a16:creationId xmlns:a16="http://schemas.microsoft.com/office/drawing/2014/main" id="{777D9B71-EE88-4020-9ADF-B5086EE5C6C8}"/>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79">
              <a:extLst>
                <a:ext uri="{FF2B5EF4-FFF2-40B4-BE49-F238E27FC236}">
                  <a16:creationId xmlns:a16="http://schemas.microsoft.com/office/drawing/2014/main" id="{A0A9BAA5-72B1-4A5E-A632-2BB003700AD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80">
              <a:extLst>
                <a:ext uri="{FF2B5EF4-FFF2-40B4-BE49-F238E27FC236}">
                  <a16:creationId xmlns:a16="http://schemas.microsoft.com/office/drawing/2014/main" id="{F2FD07E2-5942-43AF-8649-861EF36570B1}"/>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81">
              <a:extLst>
                <a:ext uri="{FF2B5EF4-FFF2-40B4-BE49-F238E27FC236}">
                  <a16:creationId xmlns:a16="http://schemas.microsoft.com/office/drawing/2014/main" id="{95A81556-C2D3-4605-A71F-AFDBEE783FAE}"/>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82">
              <a:extLst>
                <a:ext uri="{FF2B5EF4-FFF2-40B4-BE49-F238E27FC236}">
                  <a16:creationId xmlns:a16="http://schemas.microsoft.com/office/drawing/2014/main" id="{AB932E3E-6410-45F0-918C-3CADD5B74A31}"/>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3">
              <a:extLst>
                <a:ext uri="{FF2B5EF4-FFF2-40B4-BE49-F238E27FC236}">
                  <a16:creationId xmlns:a16="http://schemas.microsoft.com/office/drawing/2014/main" id="{045E6850-C587-437D-B0F4-90D0401F88BF}"/>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84">
              <a:extLst>
                <a:ext uri="{FF2B5EF4-FFF2-40B4-BE49-F238E27FC236}">
                  <a16:creationId xmlns:a16="http://schemas.microsoft.com/office/drawing/2014/main" id="{C4F4EC33-3AC8-4F3F-81A6-691F5EA467B6}"/>
                </a:ext>
              </a:extLst>
            </p:cNvPr>
            <p:cNvSpPr>
              <a:spLocks/>
            </p:cNvSpPr>
            <p:nvPr/>
          </p:nvSpPr>
          <p:spPr bwMode="auto">
            <a:xfrm>
              <a:off x="93805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85">
              <a:extLst>
                <a:ext uri="{FF2B5EF4-FFF2-40B4-BE49-F238E27FC236}">
                  <a16:creationId xmlns:a16="http://schemas.microsoft.com/office/drawing/2014/main" id="{FE313FB3-6D85-40A8-8133-62039E9F3261}"/>
                </a:ext>
              </a:extLst>
            </p:cNvPr>
            <p:cNvSpPr>
              <a:spLocks noChangeArrowheads="1"/>
            </p:cNvSpPr>
            <p:nvPr/>
          </p:nvSpPr>
          <p:spPr bwMode="auto">
            <a:xfrm>
              <a:off x="9380538" y="1397000"/>
              <a:ext cx="52388" cy="252413"/>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486">
              <a:extLst>
                <a:ext uri="{FF2B5EF4-FFF2-40B4-BE49-F238E27FC236}">
                  <a16:creationId xmlns:a16="http://schemas.microsoft.com/office/drawing/2014/main" id="{0AF97424-541A-4856-8AF2-8E784F94F2A9}"/>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487">
              <a:extLst>
                <a:ext uri="{FF2B5EF4-FFF2-40B4-BE49-F238E27FC236}">
                  <a16:creationId xmlns:a16="http://schemas.microsoft.com/office/drawing/2014/main" id="{AE413BD3-6DD9-4B09-81BC-F04168595A0A}"/>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88">
              <a:extLst>
                <a:ext uri="{FF2B5EF4-FFF2-40B4-BE49-F238E27FC236}">
                  <a16:creationId xmlns:a16="http://schemas.microsoft.com/office/drawing/2014/main" id="{ABF65293-01F8-42F1-82D4-BA8E4CB640F9}"/>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89">
              <a:extLst>
                <a:ext uri="{FF2B5EF4-FFF2-40B4-BE49-F238E27FC236}">
                  <a16:creationId xmlns:a16="http://schemas.microsoft.com/office/drawing/2014/main" id="{2FE367B8-1AD3-400E-93A4-1298E35B0E24}"/>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90">
              <a:extLst>
                <a:ext uri="{FF2B5EF4-FFF2-40B4-BE49-F238E27FC236}">
                  <a16:creationId xmlns:a16="http://schemas.microsoft.com/office/drawing/2014/main" id="{E2F1E619-A363-4662-A27B-815F70202242}"/>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91">
              <a:extLst>
                <a:ext uri="{FF2B5EF4-FFF2-40B4-BE49-F238E27FC236}">
                  <a16:creationId xmlns:a16="http://schemas.microsoft.com/office/drawing/2014/main" id="{7E06139A-0D78-4992-857F-B357E1BEC62B}"/>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92">
              <a:extLst>
                <a:ext uri="{FF2B5EF4-FFF2-40B4-BE49-F238E27FC236}">
                  <a16:creationId xmlns:a16="http://schemas.microsoft.com/office/drawing/2014/main" id="{EFAC5300-BFEA-49FC-8E2E-C9EEC7204BD8}"/>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93">
              <a:extLst>
                <a:ext uri="{FF2B5EF4-FFF2-40B4-BE49-F238E27FC236}">
                  <a16:creationId xmlns:a16="http://schemas.microsoft.com/office/drawing/2014/main" id="{3FD63598-2CF1-4B6D-95EF-997FC5D19809}"/>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94">
              <a:extLst>
                <a:ext uri="{FF2B5EF4-FFF2-40B4-BE49-F238E27FC236}">
                  <a16:creationId xmlns:a16="http://schemas.microsoft.com/office/drawing/2014/main" id="{4F8F3971-7AE5-4C44-B884-7AD5699A5640}"/>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495">
              <a:extLst>
                <a:ext uri="{FF2B5EF4-FFF2-40B4-BE49-F238E27FC236}">
                  <a16:creationId xmlns:a16="http://schemas.microsoft.com/office/drawing/2014/main" id="{80717445-4D27-4069-9783-753C531446A6}"/>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96">
              <a:extLst>
                <a:ext uri="{FF2B5EF4-FFF2-40B4-BE49-F238E27FC236}">
                  <a16:creationId xmlns:a16="http://schemas.microsoft.com/office/drawing/2014/main" id="{1FC978EF-89AD-4749-99D6-AE587B45EF33}"/>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97">
              <a:extLst>
                <a:ext uri="{FF2B5EF4-FFF2-40B4-BE49-F238E27FC236}">
                  <a16:creationId xmlns:a16="http://schemas.microsoft.com/office/drawing/2014/main" id="{C41835CC-B412-4F4C-83AC-BDEFA8EBA569}"/>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98">
              <a:extLst>
                <a:ext uri="{FF2B5EF4-FFF2-40B4-BE49-F238E27FC236}">
                  <a16:creationId xmlns:a16="http://schemas.microsoft.com/office/drawing/2014/main" id="{25406993-AFFB-4AD5-98C1-8323620FB155}"/>
                </a:ext>
              </a:extLst>
            </p:cNvPr>
            <p:cNvSpPr>
              <a:spLocks/>
            </p:cNvSpPr>
            <p:nvPr/>
          </p:nvSpPr>
          <p:spPr bwMode="auto">
            <a:xfrm>
              <a:off x="95329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BA0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99">
              <a:extLst>
                <a:ext uri="{FF2B5EF4-FFF2-40B4-BE49-F238E27FC236}">
                  <a16:creationId xmlns:a16="http://schemas.microsoft.com/office/drawing/2014/main" id="{AAD10FEC-6EE8-42F3-9BDE-FF1C1B599F5D}"/>
                </a:ext>
              </a:extLst>
            </p:cNvPr>
            <p:cNvSpPr>
              <a:spLocks noChangeArrowheads="1"/>
            </p:cNvSpPr>
            <p:nvPr/>
          </p:nvSpPr>
          <p:spPr bwMode="auto">
            <a:xfrm>
              <a:off x="9532938" y="1397000"/>
              <a:ext cx="52388" cy="220663"/>
            </a:xfrm>
            <a:prstGeom prst="rect">
              <a:avLst/>
            </a:prstGeom>
            <a:solidFill>
              <a:srgbClr val="BA0E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500">
              <a:extLst>
                <a:ext uri="{FF2B5EF4-FFF2-40B4-BE49-F238E27FC236}">
                  <a16:creationId xmlns:a16="http://schemas.microsoft.com/office/drawing/2014/main" id="{F133E697-E3AB-4DD5-977B-4E64F10A8949}"/>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501">
              <a:extLst>
                <a:ext uri="{FF2B5EF4-FFF2-40B4-BE49-F238E27FC236}">
                  <a16:creationId xmlns:a16="http://schemas.microsoft.com/office/drawing/2014/main" id="{CDD0FB94-8A48-4838-B2D2-110CE1E5A5A0}"/>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02">
              <a:extLst>
                <a:ext uri="{FF2B5EF4-FFF2-40B4-BE49-F238E27FC236}">
                  <a16:creationId xmlns:a16="http://schemas.microsoft.com/office/drawing/2014/main" id="{75010E49-96EF-4856-8A9F-4AFB80BB061C}"/>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503">
              <a:extLst>
                <a:ext uri="{FF2B5EF4-FFF2-40B4-BE49-F238E27FC236}">
                  <a16:creationId xmlns:a16="http://schemas.microsoft.com/office/drawing/2014/main" id="{E76D149D-71EE-4F10-8557-B41A527390B3}"/>
                </a:ext>
              </a:extLst>
            </p:cNvPr>
            <p:cNvSpPr>
              <a:spLocks noChangeArrowheads="1"/>
            </p:cNvSpPr>
            <p:nvPr/>
          </p:nvSpPr>
          <p:spPr bwMode="auto">
            <a:xfrm>
              <a:off x="9097963"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4">
              <a:extLst>
                <a:ext uri="{FF2B5EF4-FFF2-40B4-BE49-F238E27FC236}">
                  <a16:creationId xmlns:a16="http://schemas.microsoft.com/office/drawing/2014/main" id="{1EE638F7-F041-47A4-8865-471EA0B304E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05">
              <a:extLst>
                <a:ext uri="{FF2B5EF4-FFF2-40B4-BE49-F238E27FC236}">
                  <a16:creationId xmlns:a16="http://schemas.microsoft.com/office/drawing/2014/main" id="{D89EDA8C-1D67-4B09-BA82-2BBD4EA1B14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06">
              <a:extLst>
                <a:ext uri="{FF2B5EF4-FFF2-40B4-BE49-F238E27FC236}">
                  <a16:creationId xmlns:a16="http://schemas.microsoft.com/office/drawing/2014/main" id="{A51E9F03-E392-48BA-8539-C9E82F19D027}"/>
                </a:ext>
              </a:extLst>
            </p:cNvPr>
            <p:cNvSpPr>
              <a:spLocks/>
            </p:cNvSpPr>
            <p:nvPr/>
          </p:nvSpPr>
          <p:spPr bwMode="auto">
            <a:xfrm>
              <a:off x="9077326" y="1292225"/>
              <a:ext cx="55563" cy="52388"/>
            </a:xfrm>
            <a:custGeom>
              <a:avLst/>
              <a:gdLst>
                <a:gd name="T0" fmla="*/ 0 w 16"/>
                <a:gd name="T1" fmla="*/ 15 h 15"/>
                <a:gd name="T2" fmla="*/ 16 w 16"/>
                <a:gd name="T3" fmla="*/ 15 h 15"/>
                <a:gd name="T4" fmla="*/ 16 w 16"/>
                <a:gd name="T5" fmla="*/ 1 h 15"/>
                <a:gd name="T6" fmla="*/ 11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3" y="0"/>
                    <a:pt x="11" y="0"/>
                  </a:cubicBezTo>
                  <a:cubicBezTo>
                    <a:pt x="6" y="0"/>
                    <a:pt x="6" y="0"/>
                    <a:pt x="6" y="0"/>
                  </a:cubicBezTo>
                  <a:cubicBezTo>
                    <a:pt x="4" y="0"/>
                    <a:pt x="2" y="0"/>
                    <a:pt x="0" y="2"/>
                  </a:cubicBezTo>
                  <a:lnTo>
                    <a:pt x="0" y="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507">
              <a:extLst>
                <a:ext uri="{FF2B5EF4-FFF2-40B4-BE49-F238E27FC236}">
                  <a16:creationId xmlns:a16="http://schemas.microsoft.com/office/drawing/2014/main" id="{F4A3AF19-D798-4082-825D-FF68C715E2E4}"/>
                </a:ext>
              </a:extLst>
            </p:cNvPr>
            <p:cNvSpPr>
              <a:spLocks noChangeArrowheads="1"/>
            </p:cNvSpPr>
            <p:nvPr/>
          </p:nvSpPr>
          <p:spPr bwMode="auto">
            <a:xfrm>
              <a:off x="9077326" y="1397000"/>
              <a:ext cx="55563" cy="29051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08">
              <a:extLst>
                <a:ext uri="{FF2B5EF4-FFF2-40B4-BE49-F238E27FC236}">
                  <a16:creationId xmlns:a16="http://schemas.microsoft.com/office/drawing/2014/main" id="{6BD015D8-5AFA-40FD-A859-82C859E078AE}"/>
                </a:ext>
              </a:extLst>
            </p:cNvPr>
            <p:cNvSpPr>
              <a:spLocks/>
            </p:cNvSpPr>
            <p:nvPr/>
          </p:nvSpPr>
          <p:spPr bwMode="auto">
            <a:xfrm>
              <a:off x="9094788" y="2057400"/>
              <a:ext cx="23813" cy="55563"/>
            </a:xfrm>
            <a:custGeom>
              <a:avLst/>
              <a:gdLst>
                <a:gd name="T0" fmla="*/ 13 w 15"/>
                <a:gd name="T1" fmla="*/ 35 h 35"/>
                <a:gd name="T2" fmla="*/ 2 w 15"/>
                <a:gd name="T3" fmla="*/ 35 h 35"/>
                <a:gd name="T4" fmla="*/ 0 w 15"/>
                <a:gd name="T5" fmla="*/ 0 h 35"/>
                <a:gd name="T6" fmla="*/ 15 w 15"/>
                <a:gd name="T7" fmla="*/ 0 h 35"/>
                <a:gd name="T8" fmla="*/ 13 w 15"/>
                <a:gd name="T9" fmla="*/ 35 h 35"/>
              </a:gdLst>
              <a:ahLst/>
              <a:cxnLst>
                <a:cxn ang="0">
                  <a:pos x="T0" y="T1"/>
                </a:cxn>
                <a:cxn ang="0">
                  <a:pos x="T2" y="T3"/>
                </a:cxn>
                <a:cxn ang="0">
                  <a:pos x="T4" y="T5"/>
                </a:cxn>
                <a:cxn ang="0">
                  <a:pos x="T6" y="T7"/>
                </a:cxn>
                <a:cxn ang="0">
                  <a:pos x="T8" y="T9"/>
                </a:cxn>
              </a:cxnLst>
              <a:rect l="0" t="0" r="r" b="b"/>
              <a:pathLst>
                <a:path w="15" h="35">
                  <a:moveTo>
                    <a:pt x="13" y="35"/>
                  </a:moveTo>
                  <a:lnTo>
                    <a:pt x="2" y="35"/>
                  </a:lnTo>
                  <a:lnTo>
                    <a:pt x="0" y="0"/>
                  </a:lnTo>
                  <a:lnTo>
                    <a:pt x="15" y="0"/>
                  </a:lnTo>
                  <a:lnTo>
                    <a:pt x="13" y="3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6EC96BC3-3A75-430E-85F5-94F3175C14C9}"/>
              </a:ext>
            </a:extLst>
          </p:cNvPr>
          <p:cNvGrpSpPr/>
          <p:nvPr userDrawn="1"/>
        </p:nvGrpSpPr>
        <p:grpSpPr>
          <a:xfrm>
            <a:off x="2202322" y="6396114"/>
            <a:ext cx="816122" cy="452239"/>
            <a:chOff x="8882064" y="5440363"/>
            <a:chExt cx="1114425" cy="617538"/>
          </a:xfrm>
        </p:grpSpPr>
        <p:sp>
          <p:nvSpPr>
            <p:cNvPr id="167" name="Rectangle 383">
              <a:extLst>
                <a:ext uri="{FF2B5EF4-FFF2-40B4-BE49-F238E27FC236}">
                  <a16:creationId xmlns:a16="http://schemas.microsoft.com/office/drawing/2014/main" id="{22581978-3166-488B-9B03-210C0C1E1F4C}"/>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84">
              <a:extLst>
                <a:ext uri="{FF2B5EF4-FFF2-40B4-BE49-F238E27FC236}">
                  <a16:creationId xmlns:a16="http://schemas.microsoft.com/office/drawing/2014/main" id="{30794465-9A60-4E8F-B146-07038E21A5C2}"/>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85">
              <a:extLst>
                <a:ext uri="{FF2B5EF4-FFF2-40B4-BE49-F238E27FC236}">
                  <a16:creationId xmlns:a16="http://schemas.microsoft.com/office/drawing/2014/main" id="{9C71B5AF-FF23-4C38-AA54-64E8367DD2C4}"/>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86">
              <a:extLst>
                <a:ext uri="{FF2B5EF4-FFF2-40B4-BE49-F238E27FC236}">
                  <a16:creationId xmlns:a16="http://schemas.microsoft.com/office/drawing/2014/main" id="{BAF988E9-AC18-44F2-937F-08D22E8CA883}"/>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7">
              <a:extLst>
                <a:ext uri="{FF2B5EF4-FFF2-40B4-BE49-F238E27FC236}">
                  <a16:creationId xmlns:a16="http://schemas.microsoft.com/office/drawing/2014/main" id="{A84F7EEB-7DB9-4297-AE8F-A02B559FEE79}"/>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8">
              <a:extLst>
                <a:ext uri="{FF2B5EF4-FFF2-40B4-BE49-F238E27FC236}">
                  <a16:creationId xmlns:a16="http://schemas.microsoft.com/office/drawing/2014/main" id="{3AE8CF49-91D3-447C-875B-30A29223CE62}"/>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CA2AE317-448E-4DE0-8BB9-D32ED660CA95}"/>
              </a:ext>
            </a:extLst>
          </p:cNvPr>
          <p:cNvGrpSpPr/>
          <p:nvPr userDrawn="1"/>
        </p:nvGrpSpPr>
        <p:grpSpPr>
          <a:xfrm>
            <a:off x="8293729" y="6357936"/>
            <a:ext cx="337478" cy="518366"/>
            <a:chOff x="11758613" y="1387475"/>
            <a:chExt cx="396875" cy="609600"/>
          </a:xfrm>
        </p:grpSpPr>
        <p:sp>
          <p:nvSpPr>
            <p:cNvPr id="181" name="Freeform 537">
              <a:extLst>
                <a:ext uri="{FF2B5EF4-FFF2-40B4-BE49-F238E27FC236}">
                  <a16:creationId xmlns:a16="http://schemas.microsoft.com/office/drawing/2014/main" id="{4D1C5D10-844B-4A64-BD51-0679CE741767}"/>
                </a:ext>
              </a:extLst>
            </p:cNvPr>
            <p:cNvSpPr>
              <a:spLocks/>
            </p:cNvSpPr>
            <p:nvPr/>
          </p:nvSpPr>
          <p:spPr bwMode="auto">
            <a:xfrm>
              <a:off x="11758613" y="1387475"/>
              <a:ext cx="396875" cy="288925"/>
            </a:xfrm>
            <a:custGeom>
              <a:avLst/>
              <a:gdLst>
                <a:gd name="T0" fmla="*/ 103 w 114"/>
                <a:gd name="T1" fmla="*/ 83 h 83"/>
                <a:gd name="T2" fmla="*/ 114 w 114"/>
                <a:gd name="T3" fmla="*/ 72 h 83"/>
                <a:gd name="T4" fmla="*/ 114 w 114"/>
                <a:gd name="T5" fmla="*/ 56 h 83"/>
                <a:gd name="T6" fmla="*/ 57 w 114"/>
                <a:gd name="T7" fmla="*/ 0 h 83"/>
                <a:gd name="T8" fmla="*/ 0 w 114"/>
                <a:gd name="T9" fmla="*/ 56 h 83"/>
                <a:gd name="T10" fmla="*/ 0 w 114"/>
                <a:gd name="T11" fmla="*/ 72 h 83"/>
                <a:gd name="T12" fmla="*/ 11 w 11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103" y="83"/>
                  </a:moveTo>
                  <a:cubicBezTo>
                    <a:pt x="109" y="83"/>
                    <a:pt x="114" y="78"/>
                    <a:pt x="114" y="72"/>
                  </a:cubicBezTo>
                  <a:cubicBezTo>
                    <a:pt x="114" y="56"/>
                    <a:pt x="114" y="56"/>
                    <a:pt x="114" y="56"/>
                  </a:cubicBezTo>
                  <a:cubicBezTo>
                    <a:pt x="114" y="30"/>
                    <a:pt x="91" y="0"/>
                    <a:pt x="57" y="0"/>
                  </a:cubicBezTo>
                  <a:cubicBezTo>
                    <a:pt x="23" y="0"/>
                    <a:pt x="0" y="30"/>
                    <a:pt x="0" y="56"/>
                  </a:cubicBezTo>
                  <a:cubicBezTo>
                    <a:pt x="0" y="72"/>
                    <a:pt x="0" y="72"/>
                    <a:pt x="0" y="72"/>
                  </a:cubicBezTo>
                  <a:cubicBezTo>
                    <a:pt x="0" y="78"/>
                    <a:pt x="5" y="83"/>
                    <a:pt x="11" y="83"/>
                  </a:cubicBezTo>
                </a:path>
              </a:pathLst>
            </a:custGeom>
            <a:noFill/>
            <a:ln w="11113" cap="flat">
              <a:solidFill>
                <a:srgbClr val="E6A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538">
              <a:extLst>
                <a:ext uri="{FF2B5EF4-FFF2-40B4-BE49-F238E27FC236}">
                  <a16:creationId xmlns:a16="http://schemas.microsoft.com/office/drawing/2014/main" id="{62E73121-AB33-44A3-B879-4C4573B4AFD1}"/>
                </a:ext>
              </a:extLst>
            </p:cNvPr>
            <p:cNvSpPr>
              <a:spLocks noChangeArrowheads="1"/>
            </p:cNvSpPr>
            <p:nvPr/>
          </p:nvSpPr>
          <p:spPr bwMode="auto">
            <a:xfrm>
              <a:off x="11790363" y="1616075"/>
              <a:ext cx="333375" cy="350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539">
              <a:extLst>
                <a:ext uri="{FF2B5EF4-FFF2-40B4-BE49-F238E27FC236}">
                  <a16:creationId xmlns:a16="http://schemas.microsoft.com/office/drawing/2014/main" id="{9FFBA235-A717-45EA-A157-E2B778443F3A}"/>
                </a:ext>
              </a:extLst>
            </p:cNvPr>
            <p:cNvSpPr>
              <a:spLocks noChangeArrowheads="1"/>
            </p:cNvSpPr>
            <p:nvPr/>
          </p:nvSpPr>
          <p:spPr bwMode="auto">
            <a:xfrm>
              <a:off x="11790363" y="1952625"/>
              <a:ext cx="333375" cy="14288"/>
            </a:xfrm>
            <a:prstGeom prst="rect">
              <a:avLst/>
            </a:prstGeom>
            <a:solidFill>
              <a:srgbClr val="C4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40">
              <a:extLst>
                <a:ext uri="{FF2B5EF4-FFF2-40B4-BE49-F238E27FC236}">
                  <a16:creationId xmlns:a16="http://schemas.microsoft.com/office/drawing/2014/main" id="{8EAC7740-6155-4E49-B7E3-4DB97230EE4C}"/>
                </a:ext>
              </a:extLst>
            </p:cNvPr>
            <p:cNvSpPr>
              <a:spLocks/>
            </p:cNvSpPr>
            <p:nvPr/>
          </p:nvSpPr>
          <p:spPr bwMode="auto">
            <a:xfrm>
              <a:off x="11779251" y="1600200"/>
              <a:ext cx="355600" cy="15875"/>
            </a:xfrm>
            <a:custGeom>
              <a:avLst/>
              <a:gdLst>
                <a:gd name="T0" fmla="*/ 102 w 102"/>
                <a:gd name="T1" fmla="*/ 2 h 5"/>
                <a:gd name="T2" fmla="*/ 99 w 102"/>
                <a:gd name="T3" fmla="*/ 5 h 5"/>
                <a:gd name="T4" fmla="*/ 3 w 102"/>
                <a:gd name="T5" fmla="*/ 5 h 5"/>
                <a:gd name="T6" fmla="*/ 0 w 102"/>
                <a:gd name="T7" fmla="*/ 2 h 5"/>
                <a:gd name="T8" fmla="*/ 0 w 102"/>
                <a:gd name="T9" fmla="*/ 2 h 5"/>
                <a:gd name="T10" fmla="*/ 3 w 102"/>
                <a:gd name="T11" fmla="*/ 0 h 5"/>
                <a:gd name="T12" fmla="*/ 99 w 102"/>
                <a:gd name="T13" fmla="*/ 0 h 5"/>
                <a:gd name="T14" fmla="*/ 102 w 10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5">
                  <a:moveTo>
                    <a:pt x="102" y="2"/>
                  </a:moveTo>
                  <a:cubicBezTo>
                    <a:pt x="102" y="4"/>
                    <a:pt x="100" y="5"/>
                    <a:pt x="99" y="5"/>
                  </a:cubicBezTo>
                  <a:cubicBezTo>
                    <a:pt x="3" y="5"/>
                    <a:pt x="3" y="5"/>
                    <a:pt x="3" y="5"/>
                  </a:cubicBezTo>
                  <a:cubicBezTo>
                    <a:pt x="1" y="5"/>
                    <a:pt x="0" y="4"/>
                    <a:pt x="0" y="2"/>
                  </a:cubicBezTo>
                  <a:cubicBezTo>
                    <a:pt x="0" y="2"/>
                    <a:pt x="0" y="2"/>
                    <a:pt x="0" y="2"/>
                  </a:cubicBezTo>
                  <a:cubicBezTo>
                    <a:pt x="0" y="1"/>
                    <a:pt x="1" y="0"/>
                    <a:pt x="3" y="0"/>
                  </a:cubicBezTo>
                  <a:cubicBezTo>
                    <a:pt x="99" y="0"/>
                    <a:pt x="99" y="0"/>
                    <a:pt x="99" y="0"/>
                  </a:cubicBezTo>
                  <a:cubicBezTo>
                    <a:pt x="100" y="0"/>
                    <a:pt x="102" y="1"/>
                    <a:pt x="102" y="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41">
              <a:extLst>
                <a:ext uri="{FF2B5EF4-FFF2-40B4-BE49-F238E27FC236}">
                  <a16:creationId xmlns:a16="http://schemas.microsoft.com/office/drawing/2014/main" id="{52B0FAAE-6D55-4A1E-930C-0F41AE969C79}"/>
                </a:ext>
              </a:extLst>
            </p:cNvPr>
            <p:cNvSpPr>
              <a:spLocks/>
            </p:cNvSpPr>
            <p:nvPr/>
          </p:nvSpPr>
          <p:spPr bwMode="auto">
            <a:xfrm>
              <a:off x="11811001" y="1600200"/>
              <a:ext cx="160338" cy="396875"/>
            </a:xfrm>
            <a:custGeom>
              <a:avLst/>
              <a:gdLst>
                <a:gd name="T0" fmla="*/ 0 w 46"/>
                <a:gd name="T1" fmla="*/ 0 h 115"/>
                <a:gd name="T2" fmla="*/ 0 w 46"/>
                <a:gd name="T3" fmla="*/ 58 h 115"/>
                <a:gd name="T4" fmla="*/ 5 w 46"/>
                <a:gd name="T5" fmla="*/ 62 h 115"/>
                <a:gd name="T6" fmla="*/ 10 w 46"/>
                <a:gd name="T7" fmla="*/ 58 h 115"/>
                <a:gd name="T8" fmla="*/ 10 w 46"/>
                <a:gd name="T9" fmla="*/ 39 h 115"/>
                <a:gd name="T10" fmla="*/ 15 w 46"/>
                <a:gd name="T11" fmla="*/ 35 h 115"/>
                <a:gd name="T12" fmla="*/ 19 w 46"/>
                <a:gd name="T13" fmla="*/ 39 h 115"/>
                <a:gd name="T14" fmla="*/ 19 w 46"/>
                <a:gd name="T15" fmla="*/ 50 h 115"/>
                <a:gd name="T16" fmla="*/ 21 w 46"/>
                <a:gd name="T17" fmla="*/ 52 h 115"/>
                <a:gd name="T18" fmla="*/ 23 w 46"/>
                <a:gd name="T19" fmla="*/ 50 h 115"/>
                <a:gd name="T20" fmla="*/ 23 w 46"/>
                <a:gd name="T21" fmla="*/ 44 h 115"/>
                <a:gd name="T22" fmla="*/ 26 w 46"/>
                <a:gd name="T23" fmla="*/ 40 h 115"/>
                <a:gd name="T24" fmla="*/ 30 w 46"/>
                <a:gd name="T25" fmla="*/ 44 h 115"/>
                <a:gd name="T26" fmla="*/ 30 w 46"/>
                <a:gd name="T27" fmla="*/ 106 h 115"/>
                <a:gd name="T28" fmla="*/ 38 w 46"/>
                <a:gd name="T29" fmla="*/ 115 h 115"/>
                <a:gd name="T30" fmla="*/ 46 w 46"/>
                <a:gd name="T31" fmla="*/ 106 h 115"/>
                <a:gd name="T32" fmla="*/ 46 w 46"/>
                <a:gd name="T33" fmla="*/ 0 h 115"/>
                <a:gd name="T34" fmla="*/ 0 w 46"/>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15">
                  <a:moveTo>
                    <a:pt x="0" y="0"/>
                  </a:moveTo>
                  <a:cubicBezTo>
                    <a:pt x="0" y="0"/>
                    <a:pt x="0" y="58"/>
                    <a:pt x="0" y="58"/>
                  </a:cubicBezTo>
                  <a:cubicBezTo>
                    <a:pt x="0" y="60"/>
                    <a:pt x="2" y="62"/>
                    <a:pt x="5" y="62"/>
                  </a:cubicBezTo>
                  <a:cubicBezTo>
                    <a:pt x="8" y="62"/>
                    <a:pt x="10" y="60"/>
                    <a:pt x="10" y="58"/>
                  </a:cubicBezTo>
                  <a:cubicBezTo>
                    <a:pt x="10" y="39"/>
                    <a:pt x="10" y="39"/>
                    <a:pt x="10" y="39"/>
                  </a:cubicBezTo>
                  <a:cubicBezTo>
                    <a:pt x="10" y="37"/>
                    <a:pt x="12" y="35"/>
                    <a:pt x="15" y="35"/>
                  </a:cubicBezTo>
                  <a:cubicBezTo>
                    <a:pt x="17" y="35"/>
                    <a:pt x="19" y="37"/>
                    <a:pt x="19" y="39"/>
                  </a:cubicBezTo>
                  <a:cubicBezTo>
                    <a:pt x="19" y="50"/>
                    <a:pt x="19" y="50"/>
                    <a:pt x="19" y="50"/>
                  </a:cubicBezTo>
                  <a:cubicBezTo>
                    <a:pt x="19" y="52"/>
                    <a:pt x="20" y="52"/>
                    <a:pt x="21" y="52"/>
                  </a:cubicBezTo>
                  <a:cubicBezTo>
                    <a:pt x="22" y="52"/>
                    <a:pt x="23" y="52"/>
                    <a:pt x="23" y="50"/>
                  </a:cubicBezTo>
                  <a:cubicBezTo>
                    <a:pt x="23" y="44"/>
                    <a:pt x="23" y="44"/>
                    <a:pt x="23" y="44"/>
                  </a:cubicBezTo>
                  <a:cubicBezTo>
                    <a:pt x="23" y="42"/>
                    <a:pt x="25" y="40"/>
                    <a:pt x="26" y="40"/>
                  </a:cubicBezTo>
                  <a:cubicBezTo>
                    <a:pt x="28" y="40"/>
                    <a:pt x="30" y="42"/>
                    <a:pt x="30" y="44"/>
                  </a:cubicBezTo>
                  <a:cubicBezTo>
                    <a:pt x="30" y="106"/>
                    <a:pt x="30" y="106"/>
                    <a:pt x="30" y="106"/>
                  </a:cubicBezTo>
                  <a:cubicBezTo>
                    <a:pt x="30" y="111"/>
                    <a:pt x="33" y="115"/>
                    <a:pt x="38" y="115"/>
                  </a:cubicBezTo>
                  <a:cubicBezTo>
                    <a:pt x="43" y="115"/>
                    <a:pt x="46" y="111"/>
                    <a:pt x="46" y="106"/>
                  </a:cubicBezTo>
                  <a:cubicBezTo>
                    <a:pt x="46" y="0"/>
                    <a:pt x="46" y="0"/>
                    <a:pt x="46" y="0"/>
                  </a:cubicBezTo>
                  <a:lnTo>
                    <a:pt x="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6" name="Picture 185">
            <a:extLst>
              <a:ext uri="{FF2B5EF4-FFF2-40B4-BE49-F238E27FC236}">
                <a16:creationId xmlns:a16="http://schemas.microsoft.com/office/drawing/2014/main" id="{28DB31CD-56A8-4999-B50B-08EEA6275144}"/>
              </a:ext>
            </a:extLst>
          </p:cNvPr>
          <p:cNvPicPr>
            <a:picLocks noChangeAspect="1"/>
          </p:cNvPicPr>
          <p:nvPr userDrawn="1"/>
        </p:nvPicPr>
        <p:blipFill>
          <a:blip r:embed="rId3"/>
          <a:stretch>
            <a:fillRect/>
          </a:stretch>
        </p:blipFill>
        <p:spPr>
          <a:xfrm flipH="1">
            <a:off x="8854127" y="6348262"/>
            <a:ext cx="909257" cy="500091"/>
          </a:xfrm>
          <a:prstGeom prst="rect">
            <a:avLst/>
          </a:prstGeom>
        </p:spPr>
      </p:pic>
    </p:spTree>
    <p:extLst>
      <p:ext uri="{BB962C8B-B14F-4D97-AF65-F5344CB8AC3E}">
        <p14:creationId xmlns:p14="http://schemas.microsoft.com/office/powerpoint/2010/main" val="192392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4"/>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55335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0450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9102543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45460"/>
          <a:stretch/>
        </p:blipFill>
        <p:spPr>
          <a:xfrm flipH="1">
            <a:off x="3810322" y="0"/>
            <a:ext cx="8381677"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a:gradFill>
                  <a:gsLst>
                    <a:gs pos="96653">
                      <a:schemeClr val="tx1"/>
                    </a:gs>
                    <a:gs pos="0">
                      <a:schemeClr val="tx1"/>
                    </a:gs>
                  </a:gsLst>
                  <a:lin ang="5400000" scaled="0"/>
                </a:gradFill>
              </a:rPr>
              <a:t>April 4–6, 2016</a:t>
            </a:r>
            <a:br>
              <a:rPr lang="en-US" sz="2353">
                <a:gradFill>
                  <a:gsLst>
                    <a:gs pos="96653">
                      <a:schemeClr val="tx1"/>
                    </a:gs>
                    <a:gs pos="0">
                      <a:schemeClr val="tx1"/>
                    </a:gs>
                  </a:gsLst>
                  <a:lin ang="5400000" scaled="0"/>
                </a:gradFill>
              </a:rPr>
            </a:br>
            <a:r>
              <a:rPr lang="en-US" sz="2353">
                <a:gradFill>
                  <a:gsLst>
                    <a:gs pos="96653">
                      <a:schemeClr val="tx1"/>
                    </a:gs>
                    <a:gs pos="0">
                      <a:schemeClr val="tx1"/>
                    </a:gs>
                  </a:gsLst>
                  <a:lin ang="5400000" scaled="0"/>
                </a:gradFill>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0" name="TextBox 2"/>
          <p:cNvSpPr txBox="1"/>
          <p:nvPr userDrawn="1"/>
        </p:nvSpPr>
        <p:spPr>
          <a:xfrm>
            <a:off x="268928" y="6042760"/>
            <a:ext cx="1172961" cy="561290"/>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961">
                <a:gradFill>
                  <a:gsLst>
                    <a:gs pos="2917">
                      <a:schemeClr val="tx1"/>
                    </a:gs>
                    <a:gs pos="30000">
                      <a:schemeClr val="tx1"/>
                    </a:gs>
                  </a:gsLst>
                  <a:lin ang="5400000" scaled="0"/>
                </a:gradFill>
              </a:rPr>
              <a:t>#Env16</a:t>
            </a:r>
          </a:p>
        </p:txBody>
      </p:sp>
    </p:spTree>
    <p:extLst>
      <p:ext uri="{BB962C8B-B14F-4D97-AF65-F5344CB8AC3E}">
        <p14:creationId xmlns:p14="http://schemas.microsoft.com/office/powerpoint/2010/main" val="302910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50"/>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231246"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#hashtag</a:t>
            </a:r>
          </a:p>
        </p:txBody>
      </p:sp>
      <p:sp>
        <p:nvSpPr>
          <p:cNvPr id="15" name="Text Placeholder 4"/>
          <p:cNvSpPr>
            <a:spLocks noGrp="1"/>
          </p:cNvSpPr>
          <p:nvPr>
            <p:ph type="body" sz="quarter" idx="16" hasCustomPrompt="1"/>
          </p:nvPr>
        </p:nvSpPr>
        <p:spPr>
          <a:xfrm>
            <a:off x="8783003"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95954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7545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95732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2579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8902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67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333926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683977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5" y="0"/>
            <a:ext cx="6992416" cy="6858000"/>
          </a:xfrm>
          <a:prstGeom prst="rect">
            <a:avLst/>
          </a:prstGeom>
        </p:spPr>
      </p:pic>
    </p:spTree>
    <p:extLst>
      <p:ext uri="{BB962C8B-B14F-4D97-AF65-F5344CB8AC3E}">
        <p14:creationId xmlns:p14="http://schemas.microsoft.com/office/powerpoint/2010/main" val="41625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36283">
                      <a:srgbClr val="000000"/>
                    </a:gs>
                    <a:gs pos="85000">
                      <a:srgbClr val="000000"/>
                    </a:gs>
                  </a:gsLst>
                  <a:lin ang="5400000" scaled="0"/>
                </a:gradFill>
              </a:defRPr>
            </a:lvl1pPr>
          </a:lstStyle>
          <a:p>
            <a:r>
              <a:rPr lang="en-US"/>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6" y="1"/>
            <a:ext cx="6992415" cy="6857999"/>
          </a:xfrm>
          <a:prstGeom prst="rect">
            <a:avLst/>
          </a:prstGeom>
        </p:spPr>
      </p:pic>
    </p:spTree>
    <p:extLst>
      <p:ext uri="{BB962C8B-B14F-4D97-AF65-F5344CB8AC3E}">
        <p14:creationId xmlns:p14="http://schemas.microsoft.com/office/powerpoint/2010/main" val="1874518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89767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3451">
                      <a:srgbClr val="000000"/>
                    </a:gs>
                    <a:gs pos="41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23535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3848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70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894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5196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85166206"/>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702596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9451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auto">
          <a:xfrm>
            <a:off x="1" y="1526151"/>
            <a:ext cx="6096000"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526166"/>
            <a:ext cx="5826697" cy="1793104"/>
          </a:xfrm>
          <a:prstGeom prst="rect">
            <a:avLst/>
          </a:prstGeo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325628"/>
            <a:ext cx="5828317" cy="1793104"/>
          </a:xfrm>
          <a:prstGeom prst="rect">
            <a:avLst/>
          </a:prstGeo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2" name="Group 21">
            <a:extLst>
              <a:ext uri="{FF2B5EF4-FFF2-40B4-BE49-F238E27FC236}">
                <a16:creationId xmlns:a16="http://schemas.microsoft.com/office/drawing/2014/main" id="{19532A57-A92A-4A6B-B7DA-9580A44F09E1}"/>
              </a:ext>
            </a:extLst>
          </p:cNvPr>
          <p:cNvGrpSpPr/>
          <p:nvPr userDrawn="1"/>
        </p:nvGrpSpPr>
        <p:grpSpPr>
          <a:xfrm>
            <a:off x="4820756" y="5859461"/>
            <a:ext cx="1074739" cy="998539"/>
            <a:chOff x="465139" y="2747968"/>
            <a:chExt cx="1074739" cy="998539"/>
          </a:xfrm>
        </p:grpSpPr>
        <p:sp>
          <p:nvSpPr>
            <p:cNvPr id="23" name="Rectangle 373">
              <a:extLst>
                <a:ext uri="{FF2B5EF4-FFF2-40B4-BE49-F238E27FC236}">
                  <a16:creationId xmlns:a16="http://schemas.microsoft.com/office/drawing/2014/main" id="{01389ADD-63CA-41F0-A1D4-41D7DCC18E02}"/>
                </a:ext>
              </a:extLst>
            </p:cNvPr>
            <p:cNvSpPr>
              <a:spLocks noChangeArrowheads="1"/>
            </p:cNvSpPr>
            <p:nvPr/>
          </p:nvSpPr>
          <p:spPr bwMode="auto">
            <a:xfrm>
              <a:off x="677864" y="3013080"/>
              <a:ext cx="15875" cy="733426"/>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74">
              <a:extLst>
                <a:ext uri="{FF2B5EF4-FFF2-40B4-BE49-F238E27FC236}">
                  <a16:creationId xmlns:a16="http://schemas.microsoft.com/office/drawing/2014/main" id="{883E33B3-1F02-4B0B-9D53-406610DA0755}"/>
                </a:ext>
              </a:extLst>
            </p:cNvPr>
            <p:cNvSpPr>
              <a:spLocks noChangeArrowheads="1"/>
            </p:cNvSpPr>
            <p:nvPr/>
          </p:nvSpPr>
          <p:spPr bwMode="auto">
            <a:xfrm>
              <a:off x="787402" y="3009905"/>
              <a:ext cx="15875" cy="736601"/>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75">
              <a:extLst>
                <a:ext uri="{FF2B5EF4-FFF2-40B4-BE49-F238E27FC236}">
                  <a16:creationId xmlns:a16="http://schemas.microsoft.com/office/drawing/2014/main" id="{D7499EDB-CA49-4B4C-BC25-214057A39A7A}"/>
                </a:ext>
              </a:extLst>
            </p:cNvPr>
            <p:cNvSpPr>
              <a:spLocks noChangeArrowheads="1"/>
            </p:cNvSpPr>
            <p:nvPr/>
          </p:nvSpPr>
          <p:spPr bwMode="auto">
            <a:xfrm>
              <a:off x="693739" y="3422656"/>
              <a:ext cx="106363"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76">
              <a:extLst>
                <a:ext uri="{FF2B5EF4-FFF2-40B4-BE49-F238E27FC236}">
                  <a16:creationId xmlns:a16="http://schemas.microsoft.com/office/drawing/2014/main" id="{F7273F8E-25B3-4020-85E6-89C4350E383C}"/>
                </a:ext>
              </a:extLst>
            </p:cNvPr>
            <p:cNvSpPr>
              <a:spLocks noChangeArrowheads="1"/>
            </p:cNvSpPr>
            <p:nvPr/>
          </p:nvSpPr>
          <p:spPr bwMode="auto">
            <a:xfrm>
              <a:off x="693739" y="3529019"/>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77">
              <a:extLst>
                <a:ext uri="{FF2B5EF4-FFF2-40B4-BE49-F238E27FC236}">
                  <a16:creationId xmlns:a16="http://schemas.microsoft.com/office/drawing/2014/main" id="{AD6D8DA8-48AB-4252-9E3B-8570C8980847}"/>
                </a:ext>
              </a:extLst>
            </p:cNvPr>
            <p:cNvSpPr>
              <a:spLocks/>
            </p:cNvSpPr>
            <p:nvPr/>
          </p:nvSpPr>
          <p:spPr bwMode="auto">
            <a:xfrm>
              <a:off x="681039" y="3422656"/>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9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9"/>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78">
              <a:extLst>
                <a:ext uri="{FF2B5EF4-FFF2-40B4-BE49-F238E27FC236}">
                  <a16:creationId xmlns:a16="http://schemas.microsoft.com/office/drawing/2014/main" id="{DFE1D66E-6D8D-481F-A4BE-A6A5D20FFC4F}"/>
                </a:ext>
              </a:extLst>
            </p:cNvPr>
            <p:cNvSpPr>
              <a:spLocks noChangeArrowheads="1"/>
            </p:cNvSpPr>
            <p:nvPr/>
          </p:nvSpPr>
          <p:spPr bwMode="auto">
            <a:xfrm>
              <a:off x="693739" y="3321056"/>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79">
              <a:extLst>
                <a:ext uri="{FF2B5EF4-FFF2-40B4-BE49-F238E27FC236}">
                  <a16:creationId xmlns:a16="http://schemas.microsoft.com/office/drawing/2014/main" id="{0A9A28F0-610A-4379-B661-41515ABAC5C2}"/>
                </a:ext>
              </a:extLst>
            </p:cNvPr>
            <p:cNvSpPr>
              <a:spLocks/>
            </p:cNvSpPr>
            <p:nvPr/>
          </p:nvSpPr>
          <p:spPr bwMode="auto">
            <a:xfrm>
              <a:off x="681039" y="3321056"/>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6"/>
                  </a:lnTo>
                  <a:lnTo>
                    <a:pt x="45" y="36"/>
                  </a:lnTo>
                  <a:lnTo>
                    <a:pt x="75" y="6"/>
                  </a:lnTo>
                  <a:lnTo>
                    <a:pt x="75" y="0"/>
                  </a:lnTo>
                  <a:lnTo>
                    <a:pt x="69" y="0"/>
                  </a:lnTo>
                  <a:lnTo>
                    <a:pt x="39" y="30"/>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0">
              <a:extLst>
                <a:ext uri="{FF2B5EF4-FFF2-40B4-BE49-F238E27FC236}">
                  <a16:creationId xmlns:a16="http://schemas.microsoft.com/office/drawing/2014/main" id="{CE68B9E4-8097-45BD-A921-72D287CB1B11}"/>
                </a:ext>
              </a:extLst>
            </p:cNvPr>
            <p:cNvSpPr>
              <a:spLocks/>
            </p:cNvSpPr>
            <p:nvPr/>
          </p:nvSpPr>
          <p:spPr bwMode="auto">
            <a:xfrm>
              <a:off x="681039" y="3217868"/>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7 h 73"/>
                <a:gd name="T12" fmla="*/ 45 w 75"/>
                <a:gd name="T13" fmla="*/ 37 h 73"/>
                <a:gd name="T14" fmla="*/ 75 w 75"/>
                <a:gd name="T15" fmla="*/ 7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7 h 73"/>
                <a:gd name="T30" fmla="*/ 0 w 75"/>
                <a:gd name="T31" fmla="*/ 69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7"/>
                  </a:lnTo>
                  <a:lnTo>
                    <a:pt x="45" y="37"/>
                  </a:lnTo>
                  <a:lnTo>
                    <a:pt x="75" y="7"/>
                  </a:lnTo>
                  <a:lnTo>
                    <a:pt x="75" y="0"/>
                  </a:lnTo>
                  <a:lnTo>
                    <a:pt x="69" y="0"/>
                  </a:lnTo>
                  <a:lnTo>
                    <a:pt x="39" y="30"/>
                  </a:lnTo>
                  <a:lnTo>
                    <a:pt x="8" y="0"/>
                  </a:lnTo>
                  <a:lnTo>
                    <a:pt x="0" y="0"/>
                  </a:lnTo>
                  <a:lnTo>
                    <a:pt x="0" y="4"/>
                  </a:lnTo>
                  <a:lnTo>
                    <a:pt x="30" y="37"/>
                  </a:lnTo>
                  <a:lnTo>
                    <a:pt x="0" y="69"/>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1">
              <a:extLst>
                <a:ext uri="{FF2B5EF4-FFF2-40B4-BE49-F238E27FC236}">
                  <a16:creationId xmlns:a16="http://schemas.microsoft.com/office/drawing/2014/main" id="{1F09FC7C-026B-4236-BD12-62FBDFB0C635}"/>
                </a:ext>
              </a:extLst>
            </p:cNvPr>
            <p:cNvSpPr>
              <a:spLocks noChangeArrowheads="1"/>
            </p:cNvSpPr>
            <p:nvPr/>
          </p:nvSpPr>
          <p:spPr bwMode="auto">
            <a:xfrm>
              <a:off x="693739" y="3217868"/>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2">
              <a:extLst>
                <a:ext uri="{FF2B5EF4-FFF2-40B4-BE49-F238E27FC236}">
                  <a16:creationId xmlns:a16="http://schemas.microsoft.com/office/drawing/2014/main" id="{34BEA7D6-A0DD-4248-9D43-4FE3564DE2AC}"/>
                </a:ext>
              </a:extLst>
            </p:cNvPr>
            <p:cNvSpPr>
              <a:spLocks/>
            </p:cNvSpPr>
            <p:nvPr/>
          </p:nvSpPr>
          <p:spPr bwMode="auto">
            <a:xfrm>
              <a:off x="681039" y="3116268"/>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83">
              <a:extLst>
                <a:ext uri="{FF2B5EF4-FFF2-40B4-BE49-F238E27FC236}">
                  <a16:creationId xmlns:a16="http://schemas.microsoft.com/office/drawing/2014/main" id="{D27E9EA5-81BD-45DE-BB0F-BB48D5633349}"/>
                </a:ext>
              </a:extLst>
            </p:cNvPr>
            <p:cNvSpPr>
              <a:spLocks noChangeArrowheads="1"/>
            </p:cNvSpPr>
            <p:nvPr/>
          </p:nvSpPr>
          <p:spPr bwMode="auto">
            <a:xfrm>
              <a:off x="693739" y="3113093"/>
              <a:ext cx="96838" cy="15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84">
              <a:extLst>
                <a:ext uri="{FF2B5EF4-FFF2-40B4-BE49-F238E27FC236}">
                  <a16:creationId xmlns:a16="http://schemas.microsoft.com/office/drawing/2014/main" id="{42E169EC-7DED-4CF2-B39C-22FD2E22025A}"/>
                </a:ext>
              </a:extLst>
            </p:cNvPr>
            <p:cNvSpPr>
              <a:spLocks noChangeArrowheads="1"/>
            </p:cNvSpPr>
            <p:nvPr/>
          </p:nvSpPr>
          <p:spPr bwMode="auto">
            <a:xfrm>
              <a:off x="677864" y="3000380"/>
              <a:ext cx="125413"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5">
              <a:extLst>
                <a:ext uri="{FF2B5EF4-FFF2-40B4-BE49-F238E27FC236}">
                  <a16:creationId xmlns:a16="http://schemas.microsoft.com/office/drawing/2014/main" id="{4AF759B7-DBD0-4A5D-814E-01B02F80CE72}"/>
                </a:ext>
              </a:extLst>
            </p:cNvPr>
            <p:cNvSpPr>
              <a:spLocks/>
            </p:cNvSpPr>
            <p:nvPr/>
          </p:nvSpPr>
          <p:spPr bwMode="auto">
            <a:xfrm>
              <a:off x="681039" y="3009905"/>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7 h 75"/>
                <a:gd name="T12" fmla="*/ 45 w 75"/>
                <a:gd name="T13" fmla="*/ 37 h 75"/>
                <a:gd name="T14" fmla="*/ 75 w 75"/>
                <a:gd name="T15" fmla="*/ 7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7 h 75"/>
                <a:gd name="T28" fmla="*/ 30 w 75"/>
                <a:gd name="T29" fmla="*/ 37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7"/>
                  </a:lnTo>
                  <a:lnTo>
                    <a:pt x="45" y="37"/>
                  </a:lnTo>
                  <a:lnTo>
                    <a:pt x="75" y="7"/>
                  </a:lnTo>
                  <a:lnTo>
                    <a:pt x="75" y="0"/>
                  </a:lnTo>
                  <a:lnTo>
                    <a:pt x="69" y="0"/>
                  </a:lnTo>
                  <a:lnTo>
                    <a:pt x="39" y="30"/>
                  </a:lnTo>
                  <a:lnTo>
                    <a:pt x="8" y="0"/>
                  </a:lnTo>
                  <a:lnTo>
                    <a:pt x="0" y="0"/>
                  </a:lnTo>
                  <a:lnTo>
                    <a:pt x="0" y="7"/>
                  </a:lnTo>
                  <a:lnTo>
                    <a:pt x="30" y="37"/>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86">
              <a:extLst>
                <a:ext uri="{FF2B5EF4-FFF2-40B4-BE49-F238E27FC236}">
                  <a16:creationId xmlns:a16="http://schemas.microsoft.com/office/drawing/2014/main" id="{23029682-425F-409A-A509-4E664DD5880F}"/>
                </a:ext>
              </a:extLst>
            </p:cNvPr>
            <p:cNvSpPr>
              <a:spLocks noChangeArrowheads="1"/>
            </p:cNvSpPr>
            <p:nvPr/>
          </p:nvSpPr>
          <p:spPr bwMode="auto">
            <a:xfrm>
              <a:off x="693739" y="3630619"/>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7">
              <a:extLst>
                <a:ext uri="{FF2B5EF4-FFF2-40B4-BE49-F238E27FC236}">
                  <a16:creationId xmlns:a16="http://schemas.microsoft.com/office/drawing/2014/main" id="{FD038F85-6DB0-45A9-8254-735A1D67CB32}"/>
                </a:ext>
              </a:extLst>
            </p:cNvPr>
            <p:cNvSpPr>
              <a:spLocks/>
            </p:cNvSpPr>
            <p:nvPr/>
          </p:nvSpPr>
          <p:spPr bwMode="auto">
            <a:xfrm>
              <a:off x="681039" y="3529019"/>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8">
              <a:extLst>
                <a:ext uri="{FF2B5EF4-FFF2-40B4-BE49-F238E27FC236}">
                  <a16:creationId xmlns:a16="http://schemas.microsoft.com/office/drawing/2014/main" id="{D0CB273C-D766-4DC4-A9E1-262E2F424CAC}"/>
                </a:ext>
              </a:extLst>
            </p:cNvPr>
            <p:cNvSpPr>
              <a:spLocks noChangeArrowheads="1"/>
            </p:cNvSpPr>
            <p:nvPr/>
          </p:nvSpPr>
          <p:spPr bwMode="auto">
            <a:xfrm>
              <a:off x="693739" y="3729044"/>
              <a:ext cx="96838"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9">
              <a:extLst>
                <a:ext uri="{FF2B5EF4-FFF2-40B4-BE49-F238E27FC236}">
                  <a16:creationId xmlns:a16="http://schemas.microsoft.com/office/drawing/2014/main" id="{68EACF16-66CD-4661-A61A-4E8AFBC30217}"/>
                </a:ext>
              </a:extLst>
            </p:cNvPr>
            <p:cNvSpPr>
              <a:spLocks/>
            </p:cNvSpPr>
            <p:nvPr/>
          </p:nvSpPr>
          <p:spPr bwMode="auto">
            <a:xfrm>
              <a:off x="681039" y="3627444"/>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6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6"/>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0">
              <a:extLst>
                <a:ext uri="{FF2B5EF4-FFF2-40B4-BE49-F238E27FC236}">
                  <a16:creationId xmlns:a16="http://schemas.microsoft.com/office/drawing/2014/main" id="{E9FF8E91-4B8E-4507-BA36-C29436EE7102}"/>
                </a:ext>
              </a:extLst>
            </p:cNvPr>
            <p:cNvSpPr>
              <a:spLocks noChangeArrowheads="1"/>
            </p:cNvSpPr>
            <p:nvPr/>
          </p:nvSpPr>
          <p:spPr bwMode="auto">
            <a:xfrm>
              <a:off x="465139" y="2867030"/>
              <a:ext cx="68263" cy="119063"/>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1">
              <a:extLst>
                <a:ext uri="{FF2B5EF4-FFF2-40B4-BE49-F238E27FC236}">
                  <a16:creationId xmlns:a16="http://schemas.microsoft.com/office/drawing/2014/main" id="{D71F6F5E-C474-44DC-9BAA-2E8D0E60EBFA}"/>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 name="T8" fmla="*/ 4 w 114"/>
                <a:gd name="T9" fmla="*/ 92 h 92"/>
              </a:gdLst>
              <a:ahLst/>
              <a:cxnLst>
                <a:cxn ang="0">
                  <a:pos x="T0" y="T1"/>
                </a:cxn>
                <a:cxn ang="0">
                  <a:pos x="T2" y="T3"/>
                </a:cxn>
                <a:cxn ang="0">
                  <a:pos x="T4" y="T5"/>
                </a:cxn>
                <a:cxn ang="0">
                  <a:pos x="T6" y="T7"/>
                </a:cxn>
                <a:cxn ang="0">
                  <a:pos x="T8" y="T9"/>
                </a:cxn>
              </a:cxnLst>
              <a:rect l="0" t="0" r="r" b="b"/>
              <a:pathLst>
                <a:path w="114" h="92">
                  <a:moveTo>
                    <a:pt x="4" y="92"/>
                  </a:moveTo>
                  <a:lnTo>
                    <a:pt x="114" y="4"/>
                  </a:lnTo>
                  <a:lnTo>
                    <a:pt x="112" y="0"/>
                  </a:lnTo>
                  <a:lnTo>
                    <a:pt x="0" y="88"/>
                  </a:lnTo>
                  <a:lnTo>
                    <a:pt x="4" y="9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2">
              <a:extLst>
                <a:ext uri="{FF2B5EF4-FFF2-40B4-BE49-F238E27FC236}">
                  <a16:creationId xmlns:a16="http://schemas.microsoft.com/office/drawing/2014/main" id="{C1EF9A4A-C1EC-4F5A-813A-9CCA61969943}"/>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Lst>
              <a:ahLst/>
              <a:cxnLst>
                <a:cxn ang="0">
                  <a:pos x="T0" y="T1"/>
                </a:cxn>
                <a:cxn ang="0">
                  <a:pos x="T2" y="T3"/>
                </a:cxn>
                <a:cxn ang="0">
                  <a:pos x="T4" y="T5"/>
                </a:cxn>
                <a:cxn ang="0">
                  <a:pos x="T6" y="T7"/>
                </a:cxn>
              </a:cxnLst>
              <a:rect l="0" t="0" r="r" b="b"/>
              <a:pathLst>
                <a:path w="114" h="92">
                  <a:moveTo>
                    <a:pt x="4" y="92"/>
                  </a:moveTo>
                  <a:lnTo>
                    <a:pt x="114" y="4"/>
                  </a:lnTo>
                  <a:lnTo>
                    <a:pt x="112"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3">
              <a:extLst>
                <a:ext uri="{FF2B5EF4-FFF2-40B4-BE49-F238E27FC236}">
                  <a16:creationId xmlns:a16="http://schemas.microsoft.com/office/drawing/2014/main" id="{A9E4C235-422C-449C-B91D-BA11E765E2C0}"/>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 name="T8" fmla="*/ 0 w 300"/>
                <a:gd name="T9" fmla="*/ 6 h 54"/>
              </a:gdLst>
              <a:ahLst/>
              <a:cxnLst>
                <a:cxn ang="0">
                  <a:pos x="T0" y="T1"/>
                </a:cxn>
                <a:cxn ang="0">
                  <a:pos x="T2" y="T3"/>
                </a:cxn>
                <a:cxn ang="0">
                  <a:pos x="T4" y="T5"/>
                </a:cxn>
                <a:cxn ang="0">
                  <a:pos x="T6" y="T7"/>
                </a:cxn>
                <a:cxn ang="0">
                  <a:pos x="T8" y="T9"/>
                </a:cxn>
              </a:cxnLst>
              <a:rect l="0" t="0" r="r" b="b"/>
              <a:pathLst>
                <a:path w="300" h="54">
                  <a:moveTo>
                    <a:pt x="0" y="6"/>
                  </a:moveTo>
                  <a:lnTo>
                    <a:pt x="300" y="54"/>
                  </a:lnTo>
                  <a:lnTo>
                    <a:pt x="300" y="49"/>
                  </a:lnTo>
                  <a:lnTo>
                    <a:pt x="0" y="0"/>
                  </a:lnTo>
                  <a:lnTo>
                    <a:pt x="0" y="6"/>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4">
              <a:extLst>
                <a:ext uri="{FF2B5EF4-FFF2-40B4-BE49-F238E27FC236}">
                  <a16:creationId xmlns:a16="http://schemas.microsoft.com/office/drawing/2014/main" id="{3DD1C502-468E-431F-9E4D-4ECEB1AF4901}"/>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Lst>
              <a:ahLst/>
              <a:cxnLst>
                <a:cxn ang="0">
                  <a:pos x="T0" y="T1"/>
                </a:cxn>
                <a:cxn ang="0">
                  <a:pos x="T2" y="T3"/>
                </a:cxn>
                <a:cxn ang="0">
                  <a:pos x="T4" y="T5"/>
                </a:cxn>
                <a:cxn ang="0">
                  <a:pos x="T6" y="T7"/>
                </a:cxn>
              </a:cxnLst>
              <a:rect l="0" t="0" r="r" b="b"/>
              <a:pathLst>
                <a:path w="300" h="54">
                  <a:moveTo>
                    <a:pt x="0" y="6"/>
                  </a:moveTo>
                  <a:lnTo>
                    <a:pt x="300" y="54"/>
                  </a:lnTo>
                  <a:lnTo>
                    <a:pt x="300" y="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5">
              <a:extLst>
                <a:ext uri="{FF2B5EF4-FFF2-40B4-BE49-F238E27FC236}">
                  <a16:creationId xmlns:a16="http://schemas.microsoft.com/office/drawing/2014/main" id="{697A738D-DD35-4A72-A23F-45F6948241CC}"/>
                </a:ext>
              </a:extLst>
            </p:cNvPr>
            <p:cNvSpPr>
              <a:spLocks noChangeArrowheads="1"/>
            </p:cNvSpPr>
            <p:nvPr/>
          </p:nvSpPr>
          <p:spPr bwMode="auto">
            <a:xfrm>
              <a:off x="701677" y="2754317"/>
              <a:ext cx="12700" cy="142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6">
              <a:extLst>
                <a:ext uri="{FF2B5EF4-FFF2-40B4-BE49-F238E27FC236}">
                  <a16:creationId xmlns:a16="http://schemas.microsoft.com/office/drawing/2014/main" id="{9F2F55CB-0018-4445-A32F-2F70F026245B}"/>
                </a:ext>
              </a:extLst>
            </p:cNvPr>
            <p:cNvSpPr>
              <a:spLocks/>
            </p:cNvSpPr>
            <p:nvPr/>
          </p:nvSpPr>
          <p:spPr bwMode="auto">
            <a:xfrm>
              <a:off x="708027" y="2751142"/>
              <a:ext cx="58738" cy="142875"/>
            </a:xfrm>
            <a:custGeom>
              <a:avLst/>
              <a:gdLst>
                <a:gd name="T0" fmla="*/ 0 w 37"/>
                <a:gd name="T1" fmla="*/ 2 h 90"/>
                <a:gd name="T2" fmla="*/ 7 w 37"/>
                <a:gd name="T3" fmla="*/ 0 h 90"/>
                <a:gd name="T4" fmla="*/ 37 w 37"/>
                <a:gd name="T5" fmla="*/ 90 h 90"/>
                <a:gd name="T6" fmla="*/ 28 w 37"/>
                <a:gd name="T7" fmla="*/ 90 h 90"/>
                <a:gd name="T8" fmla="*/ 0 w 37"/>
                <a:gd name="T9" fmla="*/ 2 h 90"/>
              </a:gdLst>
              <a:ahLst/>
              <a:cxnLst>
                <a:cxn ang="0">
                  <a:pos x="T0" y="T1"/>
                </a:cxn>
                <a:cxn ang="0">
                  <a:pos x="T2" y="T3"/>
                </a:cxn>
                <a:cxn ang="0">
                  <a:pos x="T4" y="T5"/>
                </a:cxn>
                <a:cxn ang="0">
                  <a:pos x="T6" y="T7"/>
                </a:cxn>
                <a:cxn ang="0">
                  <a:pos x="T8" y="T9"/>
                </a:cxn>
              </a:cxnLst>
              <a:rect l="0" t="0" r="r" b="b"/>
              <a:pathLst>
                <a:path w="37" h="90">
                  <a:moveTo>
                    <a:pt x="0" y="2"/>
                  </a:moveTo>
                  <a:lnTo>
                    <a:pt x="7" y="0"/>
                  </a:lnTo>
                  <a:lnTo>
                    <a:pt x="37" y="90"/>
                  </a:lnTo>
                  <a:lnTo>
                    <a:pt x="28" y="90"/>
                  </a:lnTo>
                  <a:lnTo>
                    <a:pt x="0" y="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7">
              <a:extLst>
                <a:ext uri="{FF2B5EF4-FFF2-40B4-BE49-F238E27FC236}">
                  <a16:creationId xmlns:a16="http://schemas.microsoft.com/office/drawing/2014/main" id="{3EA9A3C8-8F95-46B4-A814-4DF342909A56}"/>
                </a:ext>
              </a:extLst>
            </p:cNvPr>
            <p:cNvSpPr>
              <a:spLocks noChangeArrowheads="1"/>
            </p:cNvSpPr>
            <p:nvPr/>
          </p:nvSpPr>
          <p:spPr bwMode="auto">
            <a:xfrm>
              <a:off x="711202" y="2857505"/>
              <a:ext cx="34925"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8">
              <a:extLst>
                <a:ext uri="{FF2B5EF4-FFF2-40B4-BE49-F238E27FC236}">
                  <a16:creationId xmlns:a16="http://schemas.microsoft.com/office/drawing/2014/main" id="{BD747FC6-620E-4964-8091-FA28C091B208}"/>
                </a:ext>
              </a:extLst>
            </p:cNvPr>
            <p:cNvSpPr>
              <a:spLocks noChangeArrowheads="1"/>
            </p:cNvSpPr>
            <p:nvPr/>
          </p:nvSpPr>
          <p:spPr bwMode="auto">
            <a:xfrm>
              <a:off x="711202" y="2819405"/>
              <a:ext cx="20638"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9">
              <a:extLst>
                <a:ext uri="{FF2B5EF4-FFF2-40B4-BE49-F238E27FC236}">
                  <a16:creationId xmlns:a16="http://schemas.microsoft.com/office/drawing/2014/main" id="{F38EB949-17F6-4EB7-9561-35DE982D0D1D}"/>
                </a:ext>
              </a:extLst>
            </p:cNvPr>
            <p:cNvSpPr>
              <a:spLocks/>
            </p:cNvSpPr>
            <p:nvPr/>
          </p:nvSpPr>
          <p:spPr bwMode="auto">
            <a:xfrm>
              <a:off x="711202" y="2860680"/>
              <a:ext cx="44450" cy="36513"/>
            </a:xfrm>
            <a:custGeom>
              <a:avLst/>
              <a:gdLst>
                <a:gd name="T0" fmla="*/ 0 w 13"/>
                <a:gd name="T1" fmla="*/ 2 h 11"/>
                <a:gd name="T2" fmla="*/ 12 w 13"/>
                <a:gd name="T3" fmla="*/ 11 h 11"/>
                <a:gd name="T4" fmla="*/ 13 w 13"/>
                <a:gd name="T5" fmla="*/ 11 h 11"/>
                <a:gd name="T6" fmla="*/ 13 w 13"/>
                <a:gd name="T7" fmla="*/ 9 h 11"/>
                <a:gd name="T8" fmla="*/ 1 w 13"/>
                <a:gd name="T9" fmla="*/ 1 h 11"/>
                <a:gd name="T10" fmla="*/ 0 w 13"/>
                <a:gd name="T11" fmla="*/ 1 h 11"/>
                <a:gd name="T12" fmla="*/ 0 w 13"/>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0" y="2"/>
                  </a:moveTo>
                  <a:cubicBezTo>
                    <a:pt x="12" y="11"/>
                    <a:pt x="12" y="11"/>
                    <a:pt x="12" y="11"/>
                  </a:cubicBezTo>
                  <a:cubicBezTo>
                    <a:pt x="12" y="11"/>
                    <a:pt x="13" y="11"/>
                    <a:pt x="13" y="11"/>
                  </a:cubicBezTo>
                  <a:cubicBezTo>
                    <a:pt x="13" y="10"/>
                    <a:pt x="13" y="10"/>
                    <a:pt x="13" y="9"/>
                  </a:cubicBezTo>
                  <a:cubicBezTo>
                    <a:pt x="1" y="1"/>
                    <a:pt x="1" y="1"/>
                    <a:pt x="1" y="1"/>
                  </a:cubicBezTo>
                  <a:cubicBezTo>
                    <a:pt x="1" y="0"/>
                    <a:pt x="0" y="1"/>
                    <a:pt x="0" y="1"/>
                  </a:cubicBezTo>
                  <a:cubicBezTo>
                    <a:pt x="0" y="1"/>
                    <a:pt x="0" y="2"/>
                    <a:pt x="0" y="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0">
              <a:extLst>
                <a:ext uri="{FF2B5EF4-FFF2-40B4-BE49-F238E27FC236}">
                  <a16:creationId xmlns:a16="http://schemas.microsoft.com/office/drawing/2014/main" id="{E4412EB5-C373-400D-A45E-26DE348E8834}"/>
                </a:ext>
              </a:extLst>
            </p:cNvPr>
            <p:cNvSpPr>
              <a:spLocks/>
            </p:cNvSpPr>
            <p:nvPr/>
          </p:nvSpPr>
          <p:spPr bwMode="auto">
            <a:xfrm>
              <a:off x="711202" y="2825755"/>
              <a:ext cx="23813" cy="34925"/>
            </a:xfrm>
            <a:custGeom>
              <a:avLst/>
              <a:gdLst>
                <a:gd name="T0" fmla="*/ 2 w 7"/>
                <a:gd name="T1" fmla="*/ 9 h 10"/>
                <a:gd name="T2" fmla="*/ 7 w 7"/>
                <a:gd name="T3" fmla="*/ 2 h 10"/>
                <a:gd name="T4" fmla="*/ 7 w 7"/>
                <a:gd name="T5" fmla="*/ 0 h 10"/>
                <a:gd name="T6" fmla="*/ 5 w 7"/>
                <a:gd name="T7" fmla="*/ 0 h 10"/>
                <a:gd name="T8" fmla="*/ 0 w 7"/>
                <a:gd name="T9" fmla="*/ 8 h 10"/>
                <a:gd name="T10" fmla="*/ 0 w 7"/>
                <a:gd name="T11" fmla="*/ 9 h 10"/>
                <a:gd name="T12" fmla="*/ 2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2" y="9"/>
                  </a:moveTo>
                  <a:cubicBezTo>
                    <a:pt x="7" y="2"/>
                    <a:pt x="7" y="2"/>
                    <a:pt x="7" y="2"/>
                  </a:cubicBezTo>
                  <a:cubicBezTo>
                    <a:pt x="7" y="1"/>
                    <a:pt x="7" y="0"/>
                    <a:pt x="7" y="0"/>
                  </a:cubicBezTo>
                  <a:cubicBezTo>
                    <a:pt x="6" y="0"/>
                    <a:pt x="5" y="0"/>
                    <a:pt x="5" y="0"/>
                  </a:cubicBezTo>
                  <a:cubicBezTo>
                    <a:pt x="0" y="8"/>
                    <a:pt x="0" y="8"/>
                    <a:pt x="0" y="8"/>
                  </a:cubicBezTo>
                  <a:cubicBezTo>
                    <a:pt x="0" y="8"/>
                    <a:pt x="0" y="9"/>
                    <a:pt x="0" y="9"/>
                  </a:cubicBezTo>
                  <a:cubicBezTo>
                    <a:pt x="1" y="10"/>
                    <a:pt x="1" y="10"/>
                    <a:pt x="2" y="9"/>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1">
              <a:extLst>
                <a:ext uri="{FF2B5EF4-FFF2-40B4-BE49-F238E27FC236}">
                  <a16:creationId xmlns:a16="http://schemas.microsoft.com/office/drawing/2014/main" id="{1B169EB8-508E-44EC-9E62-F65446F63CF2}"/>
                </a:ext>
              </a:extLst>
            </p:cNvPr>
            <p:cNvSpPr>
              <a:spLocks/>
            </p:cNvSpPr>
            <p:nvPr/>
          </p:nvSpPr>
          <p:spPr bwMode="auto">
            <a:xfrm>
              <a:off x="711202" y="2860680"/>
              <a:ext cx="38100" cy="36513"/>
            </a:xfrm>
            <a:custGeom>
              <a:avLst/>
              <a:gdLst>
                <a:gd name="T0" fmla="*/ 9 w 11"/>
                <a:gd name="T1" fmla="*/ 1 h 11"/>
                <a:gd name="T2" fmla="*/ 0 w 11"/>
                <a:gd name="T3" fmla="*/ 9 h 11"/>
                <a:gd name="T4" fmla="*/ 0 w 11"/>
                <a:gd name="T5" fmla="*/ 11 h 11"/>
                <a:gd name="T6" fmla="*/ 2 w 11"/>
                <a:gd name="T7" fmla="*/ 11 h 11"/>
                <a:gd name="T8" fmla="*/ 10 w 11"/>
                <a:gd name="T9" fmla="*/ 2 h 11"/>
                <a:gd name="T10" fmla="*/ 10 w 11"/>
                <a:gd name="T11" fmla="*/ 1 h 11"/>
                <a:gd name="T12" fmla="*/ 9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9" y="1"/>
                  </a:moveTo>
                  <a:cubicBezTo>
                    <a:pt x="0" y="9"/>
                    <a:pt x="0" y="9"/>
                    <a:pt x="0" y="9"/>
                  </a:cubicBezTo>
                  <a:cubicBezTo>
                    <a:pt x="0" y="10"/>
                    <a:pt x="0" y="10"/>
                    <a:pt x="0" y="11"/>
                  </a:cubicBezTo>
                  <a:cubicBezTo>
                    <a:pt x="0" y="11"/>
                    <a:pt x="1" y="11"/>
                    <a:pt x="2" y="11"/>
                  </a:cubicBezTo>
                  <a:cubicBezTo>
                    <a:pt x="10" y="2"/>
                    <a:pt x="10" y="2"/>
                    <a:pt x="10" y="2"/>
                  </a:cubicBezTo>
                  <a:cubicBezTo>
                    <a:pt x="11" y="2"/>
                    <a:pt x="11" y="1"/>
                    <a:pt x="10" y="1"/>
                  </a:cubicBezTo>
                  <a:cubicBezTo>
                    <a:pt x="10" y="0"/>
                    <a:pt x="9" y="0"/>
                    <a:pt x="9" y="1"/>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2">
              <a:extLst>
                <a:ext uri="{FF2B5EF4-FFF2-40B4-BE49-F238E27FC236}">
                  <a16:creationId xmlns:a16="http://schemas.microsoft.com/office/drawing/2014/main" id="{2376EC7F-9F9E-4819-920E-0B935323C3A2}"/>
                </a:ext>
              </a:extLst>
            </p:cNvPr>
            <p:cNvSpPr>
              <a:spLocks/>
            </p:cNvSpPr>
            <p:nvPr/>
          </p:nvSpPr>
          <p:spPr bwMode="auto">
            <a:xfrm>
              <a:off x="660402" y="2900368"/>
              <a:ext cx="171450" cy="88900"/>
            </a:xfrm>
            <a:custGeom>
              <a:avLst/>
              <a:gdLst>
                <a:gd name="T0" fmla="*/ 97 w 108"/>
                <a:gd name="T1" fmla="*/ 0 h 56"/>
                <a:gd name="T2" fmla="*/ 0 w 108"/>
                <a:gd name="T3" fmla="*/ 0 h 56"/>
                <a:gd name="T4" fmla="*/ 0 w 108"/>
                <a:gd name="T5" fmla="*/ 56 h 56"/>
                <a:gd name="T6" fmla="*/ 97 w 108"/>
                <a:gd name="T7" fmla="*/ 56 h 56"/>
                <a:gd name="T8" fmla="*/ 108 w 108"/>
                <a:gd name="T9" fmla="*/ 20 h 56"/>
                <a:gd name="T10" fmla="*/ 97 w 108"/>
                <a:gd name="T11" fmla="*/ 0 h 56"/>
              </a:gdLst>
              <a:ahLst/>
              <a:cxnLst>
                <a:cxn ang="0">
                  <a:pos x="T0" y="T1"/>
                </a:cxn>
                <a:cxn ang="0">
                  <a:pos x="T2" y="T3"/>
                </a:cxn>
                <a:cxn ang="0">
                  <a:pos x="T4" y="T5"/>
                </a:cxn>
                <a:cxn ang="0">
                  <a:pos x="T6" y="T7"/>
                </a:cxn>
                <a:cxn ang="0">
                  <a:pos x="T8" y="T9"/>
                </a:cxn>
                <a:cxn ang="0">
                  <a:pos x="T10" y="T11"/>
                </a:cxn>
              </a:cxnLst>
              <a:rect l="0" t="0" r="r" b="b"/>
              <a:pathLst>
                <a:path w="108" h="56">
                  <a:moveTo>
                    <a:pt x="97" y="0"/>
                  </a:moveTo>
                  <a:lnTo>
                    <a:pt x="0" y="0"/>
                  </a:lnTo>
                  <a:lnTo>
                    <a:pt x="0" y="56"/>
                  </a:lnTo>
                  <a:lnTo>
                    <a:pt x="97" y="56"/>
                  </a:lnTo>
                  <a:lnTo>
                    <a:pt x="108" y="20"/>
                  </a:lnTo>
                  <a:lnTo>
                    <a:pt x="9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03">
              <a:extLst>
                <a:ext uri="{FF2B5EF4-FFF2-40B4-BE49-F238E27FC236}">
                  <a16:creationId xmlns:a16="http://schemas.microsoft.com/office/drawing/2014/main" id="{31C122F5-F2ED-4658-9F75-6DB5F1FD8116}"/>
                </a:ext>
              </a:extLst>
            </p:cNvPr>
            <p:cNvSpPr>
              <a:spLocks noChangeArrowheads="1"/>
            </p:cNvSpPr>
            <p:nvPr/>
          </p:nvSpPr>
          <p:spPr bwMode="auto">
            <a:xfrm>
              <a:off x="746127" y="2917830"/>
              <a:ext cx="20638"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4">
              <a:extLst>
                <a:ext uri="{FF2B5EF4-FFF2-40B4-BE49-F238E27FC236}">
                  <a16:creationId xmlns:a16="http://schemas.microsoft.com/office/drawing/2014/main" id="{4DC15314-0EB3-46B1-A664-CF55CBA00A04}"/>
                </a:ext>
              </a:extLst>
            </p:cNvPr>
            <p:cNvSpPr>
              <a:spLocks/>
            </p:cNvSpPr>
            <p:nvPr/>
          </p:nvSpPr>
          <p:spPr bwMode="auto">
            <a:xfrm>
              <a:off x="779464" y="2917830"/>
              <a:ext cx="38100" cy="55563"/>
            </a:xfrm>
            <a:custGeom>
              <a:avLst/>
              <a:gdLst>
                <a:gd name="T0" fmla="*/ 18 w 24"/>
                <a:gd name="T1" fmla="*/ 0 h 35"/>
                <a:gd name="T2" fmla="*/ 0 w 24"/>
                <a:gd name="T3" fmla="*/ 0 h 35"/>
                <a:gd name="T4" fmla="*/ 0 w 24"/>
                <a:gd name="T5" fmla="*/ 35 h 35"/>
                <a:gd name="T6" fmla="*/ 18 w 24"/>
                <a:gd name="T7" fmla="*/ 35 h 35"/>
                <a:gd name="T8" fmla="*/ 24 w 24"/>
                <a:gd name="T9" fmla="*/ 11 h 35"/>
                <a:gd name="T10" fmla="*/ 18 w 24"/>
                <a:gd name="T11" fmla="*/ 0 h 35"/>
              </a:gdLst>
              <a:ahLst/>
              <a:cxnLst>
                <a:cxn ang="0">
                  <a:pos x="T0" y="T1"/>
                </a:cxn>
                <a:cxn ang="0">
                  <a:pos x="T2" y="T3"/>
                </a:cxn>
                <a:cxn ang="0">
                  <a:pos x="T4" y="T5"/>
                </a:cxn>
                <a:cxn ang="0">
                  <a:pos x="T6" y="T7"/>
                </a:cxn>
                <a:cxn ang="0">
                  <a:pos x="T8" y="T9"/>
                </a:cxn>
                <a:cxn ang="0">
                  <a:pos x="T10" y="T11"/>
                </a:cxn>
              </a:cxnLst>
              <a:rect l="0" t="0" r="r" b="b"/>
              <a:pathLst>
                <a:path w="24" h="35">
                  <a:moveTo>
                    <a:pt x="18" y="0"/>
                  </a:moveTo>
                  <a:lnTo>
                    <a:pt x="0" y="0"/>
                  </a:lnTo>
                  <a:lnTo>
                    <a:pt x="0" y="35"/>
                  </a:lnTo>
                  <a:lnTo>
                    <a:pt x="18" y="35"/>
                  </a:lnTo>
                  <a:lnTo>
                    <a:pt x="24" y="11"/>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5">
              <a:extLst>
                <a:ext uri="{FF2B5EF4-FFF2-40B4-BE49-F238E27FC236}">
                  <a16:creationId xmlns:a16="http://schemas.microsoft.com/office/drawing/2014/main" id="{6A46D716-E18F-4AF1-8AAE-58CF4785CB3B}"/>
                </a:ext>
              </a:extLst>
            </p:cNvPr>
            <p:cNvSpPr>
              <a:spLocks/>
            </p:cNvSpPr>
            <p:nvPr/>
          </p:nvSpPr>
          <p:spPr bwMode="auto">
            <a:xfrm>
              <a:off x="893764" y="2828930"/>
              <a:ext cx="455613" cy="7938"/>
            </a:xfrm>
            <a:custGeom>
              <a:avLst/>
              <a:gdLst>
                <a:gd name="T0" fmla="*/ 0 w 287"/>
                <a:gd name="T1" fmla="*/ 0 h 5"/>
                <a:gd name="T2" fmla="*/ 280 w 287"/>
                <a:gd name="T3" fmla="*/ 0 h 5"/>
                <a:gd name="T4" fmla="*/ 287 w 287"/>
                <a:gd name="T5" fmla="*/ 5 h 5"/>
                <a:gd name="T6" fmla="*/ 0 w 287"/>
                <a:gd name="T7" fmla="*/ 5 h 5"/>
                <a:gd name="T8" fmla="*/ 0 w 287"/>
                <a:gd name="T9" fmla="*/ 0 h 5"/>
              </a:gdLst>
              <a:ahLst/>
              <a:cxnLst>
                <a:cxn ang="0">
                  <a:pos x="T0" y="T1"/>
                </a:cxn>
                <a:cxn ang="0">
                  <a:pos x="T2" y="T3"/>
                </a:cxn>
                <a:cxn ang="0">
                  <a:pos x="T4" y="T5"/>
                </a:cxn>
                <a:cxn ang="0">
                  <a:pos x="T6" y="T7"/>
                </a:cxn>
                <a:cxn ang="0">
                  <a:pos x="T8" y="T9"/>
                </a:cxn>
              </a:cxnLst>
              <a:rect l="0" t="0" r="r" b="b"/>
              <a:pathLst>
                <a:path w="287" h="5">
                  <a:moveTo>
                    <a:pt x="0" y="0"/>
                  </a:moveTo>
                  <a:lnTo>
                    <a:pt x="280" y="0"/>
                  </a:lnTo>
                  <a:lnTo>
                    <a:pt x="287" y="5"/>
                  </a:lnTo>
                  <a:lnTo>
                    <a:pt x="0" y="5"/>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07">
              <a:extLst>
                <a:ext uri="{FF2B5EF4-FFF2-40B4-BE49-F238E27FC236}">
                  <a16:creationId xmlns:a16="http://schemas.microsoft.com/office/drawing/2014/main" id="{9F558810-1D65-4F36-AC03-BD7F76BE97F1}"/>
                </a:ext>
              </a:extLst>
            </p:cNvPr>
            <p:cNvSpPr>
              <a:spLocks/>
            </p:cNvSpPr>
            <p:nvPr/>
          </p:nvSpPr>
          <p:spPr bwMode="auto">
            <a:xfrm>
              <a:off x="817564"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8">
              <a:extLst>
                <a:ext uri="{FF2B5EF4-FFF2-40B4-BE49-F238E27FC236}">
                  <a16:creationId xmlns:a16="http://schemas.microsoft.com/office/drawing/2014/main" id="{98015CAB-CDD3-42D0-86E1-E58B716B93FC}"/>
                </a:ext>
              </a:extLst>
            </p:cNvPr>
            <p:cNvSpPr>
              <a:spLocks/>
            </p:cNvSpPr>
            <p:nvPr/>
          </p:nvSpPr>
          <p:spPr bwMode="auto">
            <a:xfrm>
              <a:off x="893764"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09">
              <a:extLst>
                <a:ext uri="{FF2B5EF4-FFF2-40B4-BE49-F238E27FC236}">
                  <a16:creationId xmlns:a16="http://schemas.microsoft.com/office/drawing/2014/main" id="{2E5619E9-A309-4A1A-BF58-0F22A26B1273}"/>
                </a:ext>
              </a:extLst>
            </p:cNvPr>
            <p:cNvSpPr>
              <a:spLocks noChangeArrowheads="1"/>
            </p:cNvSpPr>
            <p:nvPr/>
          </p:nvSpPr>
          <p:spPr bwMode="auto">
            <a:xfrm>
              <a:off x="9683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10">
              <a:extLst>
                <a:ext uri="{FF2B5EF4-FFF2-40B4-BE49-F238E27FC236}">
                  <a16:creationId xmlns:a16="http://schemas.microsoft.com/office/drawing/2014/main" id="{9AD2E95E-52EA-4D13-B133-9DB555593544}"/>
                </a:ext>
              </a:extLst>
            </p:cNvPr>
            <p:cNvSpPr>
              <a:spLocks noChangeArrowheads="1"/>
            </p:cNvSpPr>
            <p:nvPr/>
          </p:nvSpPr>
          <p:spPr bwMode="auto">
            <a:xfrm>
              <a:off x="893764"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11">
              <a:extLst>
                <a:ext uri="{FF2B5EF4-FFF2-40B4-BE49-F238E27FC236}">
                  <a16:creationId xmlns:a16="http://schemas.microsoft.com/office/drawing/2014/main" id="{D4ADC7E5-1134-48D8-AC62-4EE3EC5AFEC4}"/>
                </a:ext>
              </a:extLst>
            </p:cNvPr>
            <p:cNvSpPr>
              <a:spLocks/>
            </p:cNvSpPr>
            <p:nvPr/>
          </p:nvSpPr>
          <p:spPr bwMode="auto">
            <a:xfrm>
              <a:off x="965202" y="2828930"/>
              <a:ext cx="85725" cy="65088"/>
            </a:xfrm>
            <a:custGeom>
              <a:avLst/>
              <a:gdLst>
                <a:gd name="T0" fmla="*/ 6 w 54"/>
                <a:gd name="T1" fmla="*/ 41 h 41"/>
                <a:gd name="T2" fmla="*/ 0 w 54"/>
                <a:gd name="T3" fmla="*/ 41 h 41"/>
                <a:gd name="T4" fmla="*/ 45 w 54"/>
                <a:gd name="T5" fmla="*/ 0 h 41"/>
                <a:gd name="T6" fmla="*/ 54 w 54"/>
                <a:gd name="T7" fmla="*/ 0 h 41"/>
                <a:gd name="T8" fmla="*/ 6 w 54"/>
                <a:gd name="T9" fmla="*/ 41 h 41"/>
              </a:gdLst>
              <a:ahLst/>
              <a:cxnLst>
                <a:cxn ang="0">
                  <a:pos x="T0" y="T1"/>
                </a:cxn>
                <a:cxn ang="0">
                  <a:pos x="T2" y="T3"/>
                </a:cxn>
                <a:cxn ang="0">
                  <a:pos x="T4" y="T5"/>
                </a:cxn>
                <a:cxn ang="0">
                  <a:pos x="T6" y="T7"/>
                </a:cxn>
                <a:cxn ang="0">
                  <a:pos x="T8" y="T9"/>
                </a:cxn>
              </a:cxnLst>
              <a:rect l="0" t="0" r="r" b="b"/>
              <a:pathLst>
                <a:path w="54" h="41">
                  <a:moveTo>
                    <a:pt x="6" y="41"/>
                  </a:moveTo>
                  <a:lnTo>
                    <a:pt x="0" y="41"/>
                  </a:lnTo>
                  <a:lnTo>
                    <a:pt x="45" y="0"/>
                  </a:lnTo>
                  <a:lnTo>
                    <a:pt x="54" y="0"/>
                  </a:lnTo>
                  <a:lnTo>
                    <a:pt x="6"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2">
              <a:extLst>
                <a:ext uri="{FF2B5EF4-FFF2-40B4-BE49-F238E27FC236}">
                  <a16:creationId xmlns:a16="http://schemas.microsoft.com/office/drawing/2014/main" id="{FB424291-2E47-4A4A-AECA-C18E004FD47D}"/>
                </a:ext>
              </a:extLst>
            </p:cNvPr>
            <p:cNvSpPr>
              <a:spLocks/>
            </p:cNvSpPr>
            <p:nvPr/>
          </p:nvSpPr>
          <p:spPr bwMode="auto">
            <a:xfrm>
              <a:off x="1036639" y="2828930"/>
              <a:ext cx="85725" cy="65088"/>
            </a:xfrm>
            <a:custGeom>
              <a:avLst/>
              <a:gdLst>
                <a:gd name="T0" fmla="*/ 45 w 54"/>
                <a:gd name="T1" fmla="*/ 41 h 41"/>
                <a:gd name="T2" fmla="*/ 54 w 54"/>
                <a:gd name="T3" fmla="*/ 41 h 41"/>
                <a:gd name="T4" fmla="*/ 9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9"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13">
              <a:extLst>
                <a:ext uri="{FF2B5EF4-FFF2-40B4-BE49-F238E27FC236}">
                  <a16:creationId xmlns:a16="http://schemas.microsoft.com/office/drawing/2014/main" id="{25EED0C2-7A4F-42A9-A6C7-C1526E8E0BAC}"/>
                </a:ext>
              </a:extLst>
            </p:cNvPr>
            <p:cNvSpPr>
              <a:spLocks noChangeArrowheads="1"/>
            </p:cNvSpPr>
            <p:nvPr/>
          </p:nvSpPr>
          <p:spPr bwMode="auto">
            <a:xfrm>
              <a:off x="11128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14">
              <a:extLst>
                <a:ext uri="{FF2B5EF4-FFF2-40B4-BE49-F238E27FC236}">
                  <a16:creationId xmlns:a16="http://schemas.microsoft.com/office/drawing/2014/main" id="{56EAE0B1-778B-4113-8DE4-EFBAA3900355}"/>
                </a:ext>
              </a:extLst>
            </p:cNvPr>
            <p:cNvSpPr>
              <a:spLocks noChangeArrowheads="1"/>
            </p:cNvSpPr>
            <p:nvPr/>
          </p:nvSpPr>
          <p:spPr bwMode="auto">
            <a:xfrm>
              <a:off x="1039814"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5">
              <a:extLst>
                <a:ext uri="{FF2B5EF4-FFF2-40B4-BE49-F238E27FC236}">
                  <a16:creationId xmlns:a16="http://schemas.microsoft.com/office/drawing/2014/main" id="{77D7C597-C3A2-4ACE-BBAA-8399CB8516B8}"/>
                </a:ext>
              </a:extLst>
            </p:cNvPr>
            <p:cNvSpPr>
              <a:spLocks/>
            </p:cNvSpPr>
            <p:nvPr/>
          </p:nvSpPr>
          <p:spPr bwMode="auto">
            <a:xfrm>
              <a:off x="1108077" y="2828930"/>
              <a:ext cx="85725" cy="65088"/>
            </a:xfrm>
            <a:custGeom>
              <a:avLst/>
              <a:gdLst>
                <a:gd name="T0" fmla="*/ 9 w 54"/>
                <a:gd name="T1" fmla="*/ 41 h 41"/>
                <a:gd name="T2" fmla="*/ 0 w 54"/>
                <a:gd name="T3" fmla="*/ 41 h 41"/>
                <a:gd name="T4" fmla="*/ 46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6"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16">
              <a:extLst>
                <a:ext uri="{FF2B5EF4-FFF2-40B4-BE49-F238E27FC236}">
                  <a16:creationId xmlns:a16="http://schemas.microsoft.com/office/drawing/2014/main" id="{9C41AFF8-8189-46ED-8B88-1A564377E089}"/>
                </a:ext>
              </a:extLst>
            </p:cNvPr>
            <p:cNvSpPr>
              <a:spLocks/>
            </p:cNvSpPr>
            <p:nvPr/>
          </p:nvSpPr>
          <p:spPr bwMode="auto">
            <a:xfrm>
              <a:off x="1252540"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17">
              <a:extLst>
                <a:ext uri="{FF2B5EF4-FFF2-40B4-BE49-F238E27FC236}">
                  <a16:creationId xmlns:a16="http://schemas.microsoft.com/office/drawing/2014/main" id="{FA2E7D35-BFB3-4852-B0B1-2ECDDFFEC0D7}"/>
                </a:ext>
              </a:extLst>
            </p:cNvPr>
            <p:cNvSpPr>
              <a:spLocks/>
            </p:cNvSpPr>
            <p:nvPr/>
          </p:nvSpPr>
          <p:spPr bwMode="auto">
            <a:xfrm>
              <a:off x="1181102" y="2828930"/>
              <a:ext cx="85725" cy="65088"/>
            </a:xfrm>
            <a:custGeom>
              <a:avLst/>
              <a:gdLst>
                <a:gd name="T0" fmla="*/ 45 w 54"/>
                <a:gd name="T1" fmla="*/ 41 h 41"/>
                <a:gd name="T2" fmla="*/ 54 w 54"/>
                <a:gd name="T3" fmla="*/ 41 h 41"/>
                <a:gd name="T4" fmla="*/ 8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8"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8">
              <a:extLst>
                <a:ext uri="{FF2B5EF4-FFF2-40B4-BE49-F238E27FC236}">
                  <a16:creationId xmlns:a16="http://schemas.microsoft.com/office/drawing/2014/main" id="{096CEC5B-4CA2-41B4-903E-E267D69D52BF}"/>
                </a:ext>
              </a:extLst>
            </p:cNvPr>
            <p:cNvSpPr>
              <a:spLocks noChangeArrowheads="1"/>
            </p:cNvSpPr>
            <p:nvPr/>
          </p:nvSpPr>
          <p:spPr bwMode="auto">
            <a:xfrm>
              <a:off x="1255715"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9">
              <a:extLst>
                <a:ext uri="{FF2B5EF4-FFF2-40B4-BE49-F238E27FC236}">
                  <a16:creationId xmlns:a16="http://schemas.microsoft.com/office/drawing/2014/main" id="{27217BAE-E53B-4E3B-8192-686B4595407C}"/>
                </a:ext>
              </a:extLst>
            </p:cNvPr>
            <p:cNvSpPr>
              <a:spLocks noChangeArrowheads="1"/>
            </p:cNvSpPr>
            <p:nvPr/>
          </p:nvSpPr>
          <p:spPr bwMode="auto">
            <a:xfrm>
              <a:off x="11842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20">
              <a:extLst>
                <a:ext uri="{FF2B5EF4-FFF2-40B4-BE49-F238E27FC236}">
                  <a16:creationId xmlns:a16="http://schemas.microsoft.com/office/drawing/2014/main" id="{ABB9EAFF-AD68-4339-A22C-3C3AE2FC5C1F}"/>
                </a:ext>
              </a:extLst>
            </p:cNvPr>
            <p:cNvSpPr>
              <a:spLocks noChangeArrowheads="1"/>
            </p:cNvSpPr>
            <p:nvPr/>
          </p:nvSpPr>
          <p:spPr bwMode="auto">
            <a:xfrm>
              <a:off x="465139" y="2894018"/>
              <a:ext cx="944563" cy="2381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21">
              <a:extLst>
                <a:ext uri="{FF2B5EF4-FFF2-40B4-BE49-F238E27FC236}">
                  <a16:creationId xmlns:a16="http://schemas.microsoft.com/office/drawing/2014/main" id="{2B9937E8-6C5A-41B9-B8E4-9C4CE7C6FB5F}"/>
                </a:ext>
              </a:extLst>
            </p:cNvPr>
            <p:cNvSpPr>
              <a:spLocks/>
            </p:cNvSpPr>
            <p:nvPr/>
          </p:nvSpPr>
          <p:spPr bwMode="auto">
            <a:xfrm>
              <a:off x="1328740"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2">
              <a:extLst>
                <a:ext uri="{FF2B5EF4-FFF2-40B4-BE49-F238E27FC236}">
                  <a16:creationId xmlns:a16="http://schemas.microsoft.com/office/drawing/2014/main" id="{D2F95FB0-E6F3-48E2-BA7C-4C99FE375E31}"/>
                </a:ext>
              </a:extLst>
            </p:cNvPr>
            <p:cNvSpPr>
              <a:spLocks noChangeArrowheads="1"/>
            </p:cNvSpPr>
            <p:nvPr/>
          </p:nvSpPr>
          <p:spPr bwMode="auto">
            <a:xfrm>
              <a:off x="13287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423">
              <a:extLst>
                <a:ext uri="{FF2B5EF4-FFF2-40B4-BE49-F238E27FC236}">
                  <a16:creationId xmlns:a16="http://schemas.microsoft.com/office/drawing/2014/main" id="{9754ADA2-F771-4508-BB22-0028F7410597}"/>
                </a:ext>
              </a:extLst>
            </p:cNvPr>
            <p:cNvSpPr>
              <a:spLocks noChangeArrowheads="1"/>
            </p:cNvSpPr>
            <p:nvPr/>
          </p:nvSpPr>
          <p:spPr bwMode="auto">
            <a:xfrm>
              <a:off x="701677" y="2747968"/>
              <a:ext cx="17463" cy="17463"/>
            </a:xfrm>
            <a:prstGeom prst="ellipse">
              <a:avLst/>
            </a:pr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24">
              <a:extLst>
                <a:ext uri="{FF2B5EF4-FFF2-40B4-BE49-F238E27FC236}">
                  <a16:creationId xmlns:a16="http://schemas.microsoft.com/office/drawing/2014/main" id="{75E51EE0-EC11-49FD-BF43-7FA16284BF4D}"/>
                </a:ext>
              </a:extLst>
            </p:cNvPr>
            <p:cNvSpPr>
              <a:spLocks noChangeArrowheads="1"/>
            </p:cNvSpPr>
            <p:nvPr/>
          </p:nvSpPr>
          <p:spPr bwMode="auto">
            <a:xfrm>
              <a:off x="1328740" y="2921005"/>
              <a:ext cx="9525" cy="1952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5">
              <a:extLst>
                <a:ext uri="{FF2B5EF4-FFF2-40B4-BE49-F238E27FC236}">
                  <a16:creationId xmlns:a16="http://schemas.microsoft.com/office/drawing/2014/main" id="{E1F388D6-8BAA-4261-8FFB-2D66B1AD2022}"/>
                </a:ext>
              </a:extLst>
            </p:cNvPr>
            <p:cNvSpPr>
              <a:spLocks/>
            </p:cNvSpPr>
            <p:nvPr/>
          </p:nvSpPr>
          <p:spPr bwMode="auto">
            <a:xfrm>
              <a:off x="1328740" y="2921005"/>
              <a:ext cx="9525" cy="195263"/>
            </a:xfrm>
            <a:custGeom>
              <a:avLst/>
              <a:gdLst>
                <a:gd name="T0" fmla="*/ 0 w 6"/>
                <a:gd name="T1" fmla="*/ 0 h 123"/>
                <a:gd name="T2" fmla="*/ 0 w 6"/>
                <a:gd name="T3" fmla="*/ 123 h 123"/>
                <a:gd name="T4" fmla="*/ 6 w 6"/>
                <a:gd name="T5" fmla="*/ 123 h 123"/>
                <a:gd name="T6" fmla="*/ 6 w 6"/>
                <a:gd name="T7" fmla="*/ 0 h 123"/>
              </a:gdLst>
              <a:ahLst/>
              <a:cxnLst>
                <a:cxn ang="0">
                  <a:pos x="T0" y="T1"/>
                </a:cxn>
                <a:cxn ang="0">
                  <a:pos x="T2" y="T3"/>
                </a:cxn>
                <a:cxn ang="0">
                  <a:pos x="T4" y="T5"/>
                </a:cxn>
                <a:cxn ang="0">
                  <a:pos x="T6" y="T7"/>
                </a:cxn>
              </a:cxnLst>
              <a:rect l="0" t="0" r="r" b="b"/>
              <a:pathLst>
                <a:path w="6" h="123">
                  <a:moveTo>
                    <a:pt x="0" y="0"/>
                  </a:moveTo>
                  <a:lnTo>
                    <a:pt x="0" y="123"/>
                  </a:lnTo>
                  <a:lnTo>
                    <a:pt x="6" y="12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6">
              <a:extLst>
                <a:ext uri="{FF2B5EF4-FFF2-40B4-BE49-F238E27FC236}">
                  <a16:creationId xmlns:a16="http://schemas.microsoft.com/office/drawing/2014/main" id="{6B676D9D-755A-4D44-9078-C12B4F5268BF}"/>
                </a:ext>
              </a:extLst>
            </p:cNvPr>
            <p:cNvSpPr>
              <a:spLocks/>
            </p:cNvSpPr>
            <p:nvPr/>
          </p:nvSpPr>
          <p:spPr bwMode="auto">
            <a:xfrm>
              <a:off x="1300165" y="2887668"/>
              <a:ext cx="58738" cy="50800"/>
            </a:xfrm>
            <a:custGeom>
              <a:avLst/>
              <a:gdLst>
                <a:gd name="T0" fmla="*/ 15 w 17"/>
                <a:gd name="T1" fmla="*/ 0 h 15"/>
                <a:gd name="T2" fmla="*/ 13 w 17"/>
                <a:gd name="T3" fmla="*/ 2 h 15"/>
                <a:gd name="T4" fmla="*/ 13 w 17"/>
                <a:gd name="T5" fmla="*/ 2 h 15"/>
                <a:gd name="T6" fmla="*/ 4 w 17"/>
                <a:gd name="T7" fmla="*/ 2 h 15"/>
                <a:gd name="T8" fmla="*/ 4 w 17"/>
                <a:gd name="T9" fmla="*/ 2 h 15"/>
                <a:gd name="T10" fmla="*/ 2 w 17"/>
                <a:gd name="T11" fmla="*/ 0 h 15"/>
                <a:gd name="T12" fmla="*/ 0 w 17"/>
                <a:gd name="T13" fmla="*/ 2 h 15"/>
                <a:gd name="T14" fmla="*/ 0 w 17"/>
                <a:gd name="T15" fmla="*/ 2 h 15"/>
                <a:gd name="T16" fmla="*/ 0 w 17"/>
                <a:gd name="T17" fmla="*/ 6 h 15"/>
                <a:gd name="T18" fmla="*/ 0 w 17"/>
                <a:gd name="T19" fmla="*/ 15 h 15"/>
                <a:gd name="T20" fmla="*/ 17 w 17"/>
                <a:gd name="T21" fmla="*/ 15 h 15"/>
                <a:gd name="T22" fmla="*/ 17 w 17"/>
                <a:gd name="T23" fmla="*/ 6 h 15"/>
                <a:gd name="T24" fmla="*/ 17 w 17"/>
                <a:gd name="T25" fmla="*/ 2 h 15"/>
                <a:gd name="T26" fmla="*/ 17 w 17"/>
                <a:gd name="T27" fmla="*/ 2 h 15"/>
                <a:gd name="T28" fmla="*/ 15 w 17"/>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5">
                  <a:moveTo>
                    <a:pt x="15" y="0"/>
                  </a:moveTo>
                  <a:cubicBezTo>
                    <a:pt x="14" y="0"/>
                    <a:pt x="13" y="0"/>
                    <a:pt x="13" y="2"/>
                  </a:cubicBezTo>
                  <a:cubicBezTo>
                    <a:pt x="13" y="2"/>
                    <a:pt x="13" y="2"/>
                    <a:pt x="13" y="2"/>
                  </a:cubicBezTo>
                  <a:cubicBezTo>
                    <a:pt x="4" y="2"/>
                    <a:pt x="4" y="2"/>
                    <a:pt x="4" y="2"/>
                  </a:cubicBezTo>
                  <a:cubicBezTo>
                    <a:pt x="4" y="2"/>
                    <a:pt x="4" y="2"/>
                    <a:pt x="4" y="2"/>
                  </a:cubicBezTo>
                  <a:cubicBezTo>
                    <a:pt x="4" y="0"/>
                    <a:pt x="3" y="0"/>
                    <a:pt x="2" y="0"/>
                  </a:cubicBezTo>
                  <a:cubicBezTo>
                    <a:pt x="1" y="0"/>
                    <a:pt x="0" y="0"/>
                    <a:pt x="0" y="2"/>
                  </a:cubicBezTo>
                  <a:cubicBezTo>
                    <a:pt x="0" y="2"/>
                    <a:pt x="0" y="2"/>
                    <a:pt x="0" y="2"/>
                  </a:cubicBezTo>
                  <a:cubicBezTo>
                    <a:pt x="0" y="6"/>
                    <a:pt x="0" y="6"/>
                    <a:pt x="0" y="6"/>
                  </a:cubicBezTo>
                  <a:cubicBezTo>
                    <a:pt x="0" y="15"/>
                    <a:pt x="0" y="15"/>
                    <a:pt x="0" y="15"/>
                  </a:cubicBezTo>
                  <a:cubicBezTo>
                    <a:pt x="17" y="15"/>
                    <a:pt x="17" y="15"/>
                    <a:pt x="17" y="15"/>
                  </a:cubicBezTo>
                  <a:cubicBezTo>
                    <a:pt x="17" y="6"/>
                    <a:pt x="17" y="6"/>
                    <a:pt x="17" y="6"/>
                  </a:cubicBezTo>
                  <a:cubicBezTo>
                    <a:pt x="17" y="2"/>
                    <a:pt x="17" y="2"/>
                    <a:pt x="17" y="2"/>
                  </a:cubicBezTo>
                  <a:cubicBezTo>
                    <a:pt x="17" y="2"/>
                    <a:pt x="17" y="2"/>
                    <a:pt x="17" y="2"/>
                  </a:cubicBezTo>
                  <a:cubicBezTo>
                    <a:pt x="17" y="0"/>
                    <a:pt x="16" y="0"/>
                    <a:pt x="15"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27">
              <a:extLst>
                <a:ext uri="{FF2B5EF4-FFF2-40B4-BE49-F238E27FC236}">
                  <a16:creationId xmlns:a16="http://schemas.microsoft.com/office/drawing/2014/main" id="{10B91EFD-1AFE-4675-92EA-E82A99747150}"/>
                </a:ext>
              </a:extLst>
            </p:cNvPr>
            <p:cNvSpPr>
              <a:spLocks noChangeArrowheads="1"/>
            </p:cNvSpPr>
            <p:nvPr/>
          </p:nvSpPr>
          <p:spPr bwMode="auto">
            <a:xfrm>
              <a:off x="1125540" y="3098806"/>
              <a:ext cx="414338" cy="1873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56E14459-ADAE-4E92-9900-8800CBA786FF}"/>
              </a:ext>
            </a:extLst>
          </p:cNvPr>
          <p:cNvGrpSpPr/>
          <p:nvPr userDrawn="1"/>
        </p:nvGrpSpPr>
        <p:grpSpPr>
          <a:xfrm>
            <a:off x="6011268" y="6060280"/>
            <a:ext cx="2143126" cy="769938"/>
            <a:chOff x="2222503" y="1431928"/>
            <a:chExt cx="2143126" cy="769938"/>
          </a:xfrm>
        </p:grpSpPr>
        <p:sp>
          <p:nvSpPr>
            <p:cNvPr id="78" name="Freeform 345">
              <a:extLst>
                <a:ext uri="{FF2B5EF4-FFF2-40B4-BE49-F238E27FC236}">
                  <a16:creationId xmlns:a16="http://schemas.microsoft.com/office/drawing/2014/main" id="{ABF3557B-141D-4C99-98DD-8480E5D309B0}"/>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46">
              <a:extLst>
                <a:ext uri="{FF2B5EF4-FFF2-40B4-BE49-F238E27FC236}">
                  <a16:creationId xmlns:a16="http://schemas.microsoft.com/office/drawing/2014/main" id="{98C642BE-F6C5-4F9D-BB9B-41A9FA06DCCD}"/>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47">
              <a:extLst>
                <a:ext uri="{FF2B5EF4-FFF2-40B4-BE49-F238E27FC236}">
                  <a16:creationId xmlns:a16="http://schemas.microsoft.com/office/drawing/2014/main" id="{F122952D-208F-452C-A2BA-D5EFE4A39CB8}"/>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48">
              <a:extLst>
                <a:ext uri="{FF2B5EF4-FFF2-40B4-BE49-F238E27FC236}">
                  <a16:creationId xmlns:a16="http://schemas.microsoft.com/office/drawing/2014/main" id="{AC5E0533-7C1A-40BB-B3E9-CA9220B8A890}"/>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49">
              <a:extLst>
                <a:ext uri="{FF2B5EF4-FFF2-40B4-BE49-F238E27FC236}">
                  <a16:creationId xmlns:a16="http://schemas.microsoft.com/office/drawing/2014/main" id="{62FEF3B6-FAD7-441E-AC87-FCAB12966185}"/>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50">
              <a:extLst>
                <a:ext uri="{FF2B5EF4-FFF2-40B4-BE49-F238E27FC236}">
                  <a16:creationId xmlns:a16="http://schemas.microsoft.com/office/drawing/2014/main" id="{E75660EC-2619-4593-ABA3-6657C9B812AA}"/>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51">
              <a:extLst>
                <a:ext uri="{FF2B5EF4-FFF2-40B4-BE49-F238E27FC236}">
                  <a16:creationId xmlns:a16="http://schemas.microsoft.com/office/drawing/2014/main" id="{AF8D9BF4-3F13-459F-906B-8A3EE6E07AD1}"/>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2">
              <a:extLst>
                <a:ext uri="{FF2B5EF4-FFF2-40B4-BE49-F238E27FC236}">
                  <a16:creationId xmlns:a16="http://schemas.microsoft.com/office/drawing/2014/main" id="{ED577217-DE65-4D1D-9326-36483C99A1D0}"/>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3">
              <a:extLst>
                <a:ext uri="{FF2B5EF4-FFF2-40B4-BE49-F238E27FC236}">
                  <a16:creationId xmlns:a16="http://schemas.microsoft.com/office/drawing/2014/main" id="{190E27BB-1F3E-4F69-AAF9-950C47964121}"/>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4">
              <a:extLst>
                <a:ext uri="{FF2B5EF4-FFF2-40B4-BE49-F238E27FC236}">
                  <a16:creationId xmlns:a16="http://schemas.microsoft.com/office/drawing/2014/main" id="{0146BCEB-8FA8-4A1F-AC82-28052741659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55">
              <a:extLst>
                <a:ext uri="{FF2B5EF4-FFF2-40B4-BE49-F238E27FC236}">
                  <a16:creationId xmlns:a16="http://schemas.microsoft.com/office/drawing/2014/main" id="{FFF9B5D3-F04B-4FE2-8178-7089F63C25D8}"/>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6">
              <a:extLst>
                <a:ext uri="{FF2B5EF4-FFF2-40B4-BE49-F238E27FC236}">
                  <a16:creationId xmlns:a16="http://schemas.microsoft.com/office/drawing/2014/main" id="{B8328974-C6E4-4597-953D-D2092AF7C79C}"/>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57">
              <a:extLst>
                <a:ext uri="{FF2B5EF4-FFF2-40B4-BE49-F238E27FC236}">
                  <a16:creationId xmlns:a16="http://schemas.microsoft.com/office/drawing/2014/main" id="{8CF5140D-7062-4E58-AE52-E0ED52AC9503}"/>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8">
              <a:extLst>
                <a:ext uri="{FF2B5EF4-FFF2-40B4-BE49-F238E27FC236}">
                  <a16:creationId xmlns:a16="http://schemas.microsoft.com/office/drawing/2014/main" id="{8F874520-B1A1-4825-B8AB-DEDD5F8F0564}"/>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59">
              <a:extLst>
                <a:ext uri="{FF2B5EF4-FFF2-40B4-BE49-F238E27FC236}">
                  <a16:creationId xmlns:a16="http://schemas.microsoft.com/office/drawing/2014/main" id="{5869C0B0-1227-4025-AE93-5E4320D5A2C5}"/>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60">
              <a:extLst>
                <a:ext uri="{FF2B5EF4-FFF2-40B4-BE49-F238E27FC236}">
                  <a16:creationId xmlns:a16="http://schemas.microsoft.com/office/drawing/2014/main" id="{F325BAA5-AE05-40DC-820C-640D482955AB}"/>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61">
              <a:extLst>
                <a:ext uri="{FF2B5EF4-FFF2-40B4-BE49-F238E27FC236}">
                  <a16:creationId xmlns:a16="http://schemas.microsoft.com/office/drawing/2014/main" id="{155A099B-EDD9-457D-836B-EA4B7CCB3A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62">
              <a:extLst>
                <a:ext uri="{FF2B5EF4-FFF2-40B4-BE49-F238E27FC236}">
                  <a16:creationId xmlns:a16="http://schemas.microsoft.com/office/drawing/2014/main" id="{26663AEA-C257-48D2-811E-C2ED2C7A076D}"/>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3">
              <a:extLst>
                <a:ext uri="{FF2B5EF4-FFF2-40B4-BE49-F238E27FC236}">
                  <a16:creationId xmlns:a16="http://schemas.microsoft.com/office/drawing/2014/main" id="{16B9AF4C-269C-4230-B0C3-FE92BF131D80}"/>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4">
              <a:extLst>
                <a:ext uri="{FF2B5EF4-FFF2-40B4-BE49-F238E27FC236}">
                  <a16:creationId xmlns:a16="http://schemas.microsoft.com/office/drawing/2014/main" id="{4BB489A0-5D77-43BF-B58E-FCBEB43E3C56}"/>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5">
              <a:extLst>
                <a:ext uri="{FF2B5EF4-FFF2-40B4-BE49-F238E27FC236}">
                  <a16:creationId xmlns:a16="http://schemas.microsoft.com/office/drawing/2014/main" id="{786E026E-1884-4CFB-9CFD-374E9B3573B0}"/>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66">
              <a:extLst>
                <a:ext uri="{FF2B5EF4-FFF2-40B4-BE49-F238E27FC236}">
                  <a16:creationId xmlns:a16="http://schemas.microsoft.com/office/drawing/2014/main" id="{D1AD3CC3-19B7-474C-A6DD-B05289BA6076}"/>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7">
              <a:extLst>
                <a:ext uri="{FF2B5EF4-FFF2-40B4-BE49-F238E27FC236}">
                  <a16:creationId xmlns:a16="http://schemas.microsoft.com/office/drawing/2014/main" id="{FAABFC2A-0CFA-4F60-805F-8D1B922C7241}"/>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68">
              <a:extLst>
                <a:ext uri="{FF2B5EF4-FFF2-40B4-BE49-F238E27FC236}">
                  <a16:creationId xmlns:a16="http://schemas.microsoft.com/office/drawing/2014/main" id="{97CB3609-015D-4E07-B5E4-8585F1F41377}"/>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69">
              <a:extLst>
                <a:ext uri="{FF2B5EF4-FFF2-40B4-BE49-F238E27FC236}">
                  <a16:creationId xmlns:a16="http://schemas.microsoft.com/office/drawing/2014/main" id="{AA6C7207-3A80-4814-8A75-8002EDDDA2C5}"/>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70">
              <a:extLst>
                <a:ext uri="{FF2B5EF4-FFF2-40B4-BE49-F238E27FC236}">
                  <a16:creationId xmlns:a16="http://schemas.microsoft.com/office/drawing/2014/main" id="{76F17230-E333-4D30-B0B5-0FBB4BB3EC1E}"/>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1">
              <a:extLst>
                <a:ext uri="{FF2B5EF4-FFF2-40B4-BE49-F238E27FC236}">
                  <a16:creationId xmlns:a16="http://schemas.microsoft.com/office/drawing/2014/main" id="{743E0B6B-5C50-4C0C-8679-764821F9C53E}"/>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72">
              <a:extLst>
                <a:ext uri="{FF2B5EF4-FFF2-40B4-BE49-F238E27FC236}">
                  <a16:creationId xmlns:a16="http://schemas.microsoft.com/office/drawing/2014/main" id="{B82FD319-E8B2-439B-8EA7-FF9AD15E5AF7}"/>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0ADFF4B2-469F-4F7D-8EFB-1BDE942C4C2A}"/>
              </a:ext>
            </a:extLst>
          </p:cNvPr>
          <p:cNvGrpSpPr/>
          <p:nvPr userDrawn="1"/>
        </p:nvGrpSpPr>
        <p:grpSpPr>
          <a:xfrm>
            <a:off x="3102852" y="6171404"/>
            <a:ext cx="520700" cy="677864"/>
            <a:chOff x="8058158" y="4183070"/>
            <a:chExt cx="520700" cy="677864"/>
          </a:xfrm>
        </p:grpSpPr>
        <p:sp>
          <p:nvSpPr>
            <p:cNvPr id="107" name="Rectangle 487">
              <a:extLst>
                <a:ext uri="{FF2B5EF4-FFF2-40B4-BE49-F238E27FC236}">
                  <a16:creationId xmlns:a16="http://schemas.microsoft.com/office/drawing/2014/main" id="{BEEC98FC-E94F-4E9D-B90A-57D8819C19D9}"/>
                </a:ext>
              </a:extLst>
            </p:cNvPr>
            <p:cNvSpPr>
              <a:spLocks noChangeArrowheads="1"/>
            </p:cNvSpPr>
            <p:nvPr/>
          </p:nvSpPr>
          <p:spPr bwMode="auto">
            <a:xfrm>
              <a:off x="8153408" y="4468820"/>
              <a:ext cx="336550" cy="2079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8">
              <a:extLst>
                <a:ext uri="{FF2B5EF4-FFF2-40B4-BE49-F238E27FC236}">
                  <a16:creationId xmlns:a16="http://schemas.microsoft.com/office/drawing/2014/main" id="{512C13E9-8266-410D-93EC-872CE0702229}"/>
                </a:ext>
              </a:extLst>
            </p:cNvPr>
            <p:cNvSpPr>
              <a:spLocks/>
            </p:cNvSpPr>
            <p:nvPr/>
          </p:nvSpPr>
          <p:spPr bwMode="auto">
            <a:xfrm>
              <a:off x="8205795" y="4183070"/>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9">
              <a:extLst>
                <a:ext uri="{FF2B5EF4-FFF2-40B4-BE49-F238E27FC236}">
                  <a16:creationId xmlns:a16="http://schemas.microsoft.com/office/drawing/2014/main" id="{D0A878D5-7F1B-4F42-B471-ABA7F9C6E87E}"/>
                </a:ext>
              </a:extLst>
            </p:cNvPr>
            <p:cNvSpPr>
              <a:spLocks/>
            </p:cNvSpPr>
            <p:nvPr/>
          </p:nvSpPr>
          <p:spPr bwMode="auto">
            <a:xfrm>
              <a:off x="8058158" y="4779971"/>
              <a:ext cx="520700" cy="80963"/>
            </a:xfrm>
            <a:custGeom>
              <a:avLst/>
              <a:gdLst>
                <a:gd name="T0" fmla="*/ 328 w 328"/>
                <a:gd name="T1" fmla="*/ 51 h 51"/>
                <a:gd name="T2" fmla="*/ 0 w 328"/>
                <a:gd name="T3" fmla="*/ 51 h 51"/>
                <a:gd name="T4" fmla="*/ 41 w 328"/>
                <a:gd name="T5" fmla="*/ 0 h 51"/>
                <a:gd name="T6" fmla="*/ 287 w 328"/>
                <a:gd name="T7" fmla="*/ 0 h 51"/>
                <a:gd name="T8" fmla="*/ 328 w 328"/>
                <a:gd name="T9" fmla="*/ 51 h 51"/>
              </a:gdLst>
              <a:ahLst/>
              <a:cxnLst>
                <a:cxn ang="0">
                  <a:pos x="T0" y="T1"/>
                </a:cxn>
                <a:cxn ang="0">
                  <a:pos x="T2" y="T3"/>
                </a:cxn>
                <a:cxn ang="0">
                  <a:pos x="T4" y="T5"/>
                </a:cxn>
                <a:cxn ang="0">
                  <a:pos x="T6" y="T7"/>
                </a:cxn>
                <a:cxn ang="0">
                  <a:pos x="T8" y="T9"/>
                </a:cxn>
              </a:cxnLst>
              <a:rect l="0" t="0" r="r" b="b"/>
              <a:pathLst>
                <a:path w="328" h="51">
                  <a:moveTo>
                    <a:pt x="328" y="51"/>
                  </a:moveTo>
                  <a:lnTo>
                    <a:pt x="0" y="51"/>
                  </a:lnTo>
                  <a:lnTo>
                    <a:pt x="41" y="0"/>
                  </a:lnTo>
                  <a:lnTo>
                    <a:pt x="287" y="0"/>
                  </a:lnTo>
                  <a:lnTo>
                    <a:pt x="328" y="5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90">
              <a:extLst>
                <a:ext uri="{FF2B5EF4-FFF2-40B4-BE49-F238E27FC236}">
                  <a16:creationId xmlns:a16="http://schemas.microsoft.com/office/drawing/2014/main" id="{43C7E686-400A-4B95-84E4-BE93066C9B2C}"/>
                </a:ext>
              </a:extLst>
            </p:cNvPr>
            <p:cNvSpPr>
              <a:spLocks noChangeArrowheads="1"/>
            </p:cNvSpPr>
            <p:nvPr/>
          </p:nvSpPr>
          <p:spPr bwMode="auto">
            <a:xfrm>
              <a:off x="8274058" y="4676783"/>
              <a:ext cx="88900"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91">
              <a:extLst>
                <a:ext uri="{FF2B5EF4-FFF2-40B4-BE49-F238E27FC236}">
                  <a16:creationId xmlns:a16="http://schemas.microsoft.com/office/drawing/2014/main" id="{BB3EFD8D-D7FA-490C-9A73-2CDA1737EFE5}"/>
                </a:ext>
              </a:extLst>
            </p:cNvPr>
            <p:cNvSpPr>
              <a:spLocks noChangeArrowheads="1"/>
            </p:cNvSpPr>
            <p:nvPr/>
          </p:nvSpPr>
          <p:spPr bwMode="auto">
            <a:xfrm>
              <a:off x="8215320" y="4735520"/>
              <a:ext cx="209550"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92">
              <a:extLst>
                <a:ext uri="{FF2B5EF4-FFF2-40B4-BE49-F238E27FC236}">
                  <a16:creationId xmlns:a16="http://schemas.microsoft.com/office/drawing/2014/main" id="{46A9C588-3114-4DE4-9FD6-72C008DC0E45}"/>
                </a:ext>
              </a:extLst>
            </p:cNvPr>
            <p:cNvSpPr>
              <a:spLocks noChangeArrowheads="1"/>
            </p:cNvSpPr>
            <p:nvPr/>
          </p:nvSpPr>
          <p:spPr bwMode="auto">
            <a:xfrm>
              <a:off x="8123245" y="4445008"/>
              <a:ext cx="390525" cy="255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493">
              <a:extLst>
                <a:ext uri="{FF2B5EF4-FFF2-40B4-BE49-F238E27FC236}">
                  <a16:creationId xmlns:a16="http://schemas.microsoft.com/office/drawing/2014/main" id="{DE30CBF5-ECAE-4B42-BED9-5869700205D7}"/>
                </a:ext>
              </a:extLst>
            </p:cNvPr>
            <p:cNvSpPr>
              <a:spLocks noChangeArrowheads="1"/>
            </p:cNvSpPr>
            <p:nvPr/>
          </p:nvSpPr>
          <p:spPr bwMode="auto">
            <a:xfrm>
              <a:off x="8286758" y="4527558"/>
              <a:ext cx="61913"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94">
              <a:extLst>
                <a:ext uri="{FF2B5EF4-FFF2-40B4-BE49-F238E27FC236}">
                  <a16:creationId xmlns:a16="http://schemas.microsoft.com/office/drawing/2014/main" id="{3170ABB2-AB2D-44D3-ACE3-4EFAC9CD9576}"/>
                </a:ext>
              </a:extLst>
            </p:cNvPr>
            <p:cNvSpPr>
              <a:spLocks/>
            </p:cNvSpPr>
            <p:nvPr/>
          </p:nvSpPr>
          <p:spPr bwMode="auto">
            <a:xfrm>
              <a:off x="8294695" y="4565658"/>
              <a:ext cx="47625" cy="63500"/>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FF94EAB-F510-44BA-9D49-AC7ACA14C911}"/>
              </a:ext>
            </a:extLst>
          </p:cNvPr>
          <p:cNvGrpSpPr/>
          <p:nvPr userDrawn="1"/>
        </p:nvGrpSpPr>
        <p:grpSpPr>
          <a:xfrm rot="10800000">
            <a:off x="3896602" y="5744110"/>
            <a:ext cx="726562" cy="1104801"/>
            <a:chOff x="9063038" y="1292225"/>
            <a:chExt cx="539751" cy="820738"/>
          </a:xfrm>
        </p:grpSpPr>
        <p:sp>
          <p:nvSpPr>
            <p:cNvPr id="116" name="Rectangle 459">
              <a:extLst>
                <a:ext uri="{FF2B5EF4-FFF2-40B4-BE49-F238E27FC236}">
                  <a16:creationId xmlns:a16="http://schemas.microsoft.com/office/drawing/2014/main" id="{78899574-D904-43BC-AE72-D46B1E8E5E5C}"/>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60">
              <a:extLst>
                <a:ext uri="{FF2B5EF4-FFF2-40B4-BE49-F238E27FC236}">
                  <a16:creationId xmlns:a16="http://schemas.microsoft.com/office/drawing/2014/main" id="{C83BCA8E-696C-435C-8749-9724C1D4946B}"/>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61">
              <a:extLst>
                <a:ext uri="{FF2B5EF4-FFF2-40B4-BE49-F238E27FC236}">
                  <a16:creationId xmlns:a16="http://schemas.microsoft.com/office/drawing/2014/main" id="{0E09645F-122A-495B-BF8A-9CF05D4EE919}"/>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62">
              <a:extLst>
                <a:ext uri="{FF2B5EF4-FFF2-40B4-BE49-F238E27FC236}">
                  <a16:creationId xmlns:a16="http://schemas.microsoft.com/office/drawing/2014/main" id="{B7708D63-799F-4755-B3B5-B4031C13F43F}"/>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63">
              <a:extLst>
                <a:ext uri="{FF2B5EF4-FFF2-40B4-BE49-F238E27FC236}">
                  <a16:creationId xmlns:a16="http://schemas.microsoft.com/office/drawing/2014/main" id="{280BFB39-76ED-4D58-8CC6-1B44025E3B58}"/>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64">
              <a:extLst>
                <a:ext uri="{FF2B5EF4-FFF2-40B4-BE49-F238E27FC236}">
                  <a16:creationId xmlns:a16="http://schemas.microsoft.com/office/drawing/2014/main" id="{348C6509-0722-4057-AA5C-95286B4F1E75}"/>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65">
              <a:extLst>
                <a:ext uri="{FF2B5EF4-FFF2-40B4-BE49-F238E27FC236}">
                  <a16:creationId xmlns:a16="http://schemas.microsoft.com/office/drawing/2014/main" id="{1E947608-6D74-44BC-BA44-C2FB50AA5480}"/>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6">
              <a:extLst>
                <a:ext uri="{FF2B5EF4-FFF2-40B4-BE49-F238E27FC236}">
                  <a16:creationId xmlns:a16="http://schemas.microsoft.com/office/drawing/2014/main" id="{A33E1FDE-9C07-4530-B1B2-062F6E26EFF7}"/>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67">
              <a:extLst>
                <a:ext uri="{FF2B5EF4-FFF2-40B4-BE49-F238E27FC236}">
                  <a16:creationId xmlns:a16="http://schemas.microsoft.com/office/drawing/2014/main" id="{15AC5D27-5D2B-42DD-A041-B8B66CFF8606}"/>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68">
              <a:extLst>
                <a:ext uri="{FF2B5EF4-FFF2-40B4-BE49-F238E27FC236}">
                  <a16:creationId xmlns:a16="http://schemas.microsoft.com/office/drawing/2014/main" id="{2847D0D9-D50D-4CA8-B2F4-91392196C61D}"/>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69">
              <a:extLst>
                <a:ext uri="{FF2B5EF4-FFF2-40B4-BE49-F238E27FC236}">
                  <a16:creationId xmlns:a16="http://schemas.microsoft.com/office/drawing/2014/main" id="{31BCCFD8-FEF9-476C-B438-9ADC0A30A648}"/>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70">
              <a:extLst>
                <a:ext uri="{FF2B5EF4-FFF2-40B4-BE49-F238E27FC236}">
                  <a16:creationId xmlns:a16="http://schemas.microsoft.com/office/drawing/2014/main" id="{32409660-20BD-46DA-A4BD-166E63ED72B1}"/>
                </a:ext>
              </a:extLst>
            </p:cNvPr>
            <p:cNvSpPr>
              <a:spLocks/>
            </p:cNvSpPr>
            <p:nvPr/>
          </p:nvSpPr>
          <p:spPr bwMode="auto">
            <a:xfrm>
              <a:off x="9226551" y="1292225"/>
              <a:ext cx="55563" cy="52388"/>
            </a:xfrm>
            <a:custGeom>
              <a:avLst/>
              <a:gdLst>
                <a:gd name="T0" fmla="*/ 0 w 16"/>
                <a:gd name="T1" fmla="*/ 15 h 15"/>
                <a:gd name="T2" fmla="*/ 16 w 16"/>
                <a:gd name="T3" fmla="*/ 15 h 15"/>
                <a:gd name="T4" fmla="*/ 16 w 16"/>
                <a:gd name="T5" fmla="*/ 1 h 15"/>
                <a:gd name="T6" fmla="*/ 10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2" y="0"/>
                    <a:pt x="10" y="0"/>
                  </a:cubicBezTo>
                  <a:cubicBezTo>
                    <a:pt x="6" y="0"/>
                    <a:pt x="6" y="0"/>
                    <a:pt x="6" y="0"/>
                  </a:cubicBezTo>
                  <a:cubicBezTo>
                    <a:pt x="4" y="0"/>
                    <a:pt x="2" y="0"/>
                    <a:pt x="0" y="2"/>
                  </a:cubicBezTo>
                  <a:lnTo>
                    <a:pt x="0"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71">
              <a:extLst>
                <a:ext uri="{FF2B5EF4-FFF2-40B4-BE49-F238E27FC236}">
                  <a16:creationId xmlns:a16="http://schemas.microsoft.com/office/drawing/2014/main" id="{BF2D43F9-82AB-44B1-8781-0ACD52B810A9}"/>
                </a:ext>
              </a:extLst>
            </p:cNvPr>
            <p:cNvSpPr>
              <a:spLocks noChangeArrowheads="1"/>
            </p:cNvSpPr>
            <p:nvPr/>
          </p:nvSpPr>
          <p:spPr bwMode="auto">
            <a:xfrm>
              <a:off x="9226551" y="1397000"/>
              <a:ext cx="55563" cy="290513"/>
            </a:xfrm>
            <a:prstGeom prst="rect">
              <a:avLst/>
            </a:prstGeom>
            <a:solidFill>
              <a:srgbClr val="798C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72">
              <a:extLst>
                <a:ext uri="{FF2B5EF4-FFF2-40B4-BE49-F238E27FC236}">
                  <a16:creationId xmlns:a16="http://schemas.microsoft.com/office/drawing/2014/main" id="{1D2DE3C7-AE16-4ED3-BB26-A501345D1E9A}"/>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73">
              <a:extLst>
                <a:ext uri="{FF2B5EF4-FFF2-40B4-BE49-F238E27FC236}">
                  <a16:creationId xmlns:a16="http://schemas.microsoft.com/office/drawing/2014/main" id="{50C99BF8-7B3B-4DB1-AD60-7F717BE680B0}"/>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74">
              <a:extLst>
                <a:ext uri="{FF2B5EF4-FFF2-40B4-BE49-F238E27FC236}">
                  <a16:creationId xmlns:a16="http://schemas.microsoft.com/office/drawing/2014/main" id="{EACEA405-FC9A-4928-9338-CC2C73157EA7}"/>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75">
              <a:extLst>
                <a:ext uri="{FF2B5EF4-FFF2-40B4-BE49-F238E27FC236}">
                  <a16:creationId xmlns:a16="http://schemas.microsoft.com/office/drawing/2014/main" id="{BF13373B-A44E-4811-BEBE-F3AC01B7D1B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76">
              <a:extLst>
                <a:ext uri="{FF2B5EF4-FFF2-40B4-BE49-F238E27FC236}">
                  <a16:creationId xmlns:a16="http://schemas.microsoft.com/office/drawing/2014/main" id="{C8F6021B-7697-4A2C-9F38-2CC2D8F02C35}"/>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77">
              <a:extLst>
                <a:ext uri="{FF2B5EF4-FFF2-40B4-BE49-F238E27FC236}">
                  <a16:creationId xmlns:a16="http://schemas.microsoft.com/office/drawing/2014/main" id="{958E8377-0175-4379-B915-14CA681BF73B}"/>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78">
              <a:extLst>
                <a:ext uri="{FF2B5EF4-FFF2-40B4-BE49-F238E27FC236}">
                  <a16:creationId xmlns:a16="http://schemas.microsoft.com/office/drawing/2014/main" id="{777D9B71-EE88-4020-9ADF-B5086EE5C6C8}"/>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79">
              <a:extLst>
                <a:ext uri="{FF2B5EF4-FFF2-40B4-BE49-F238E27FC236}">
                  <a16:creationId xmlns:a16="http://schemas.microsoft.com/office/drawing/2014/main" id="{A0A9BAA5-72B1-4A5E-A632-2BB003700AD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80">
              <a:extLst>
                <a:ext uri="{FF2B5EF4-FFF2-40B4-BE49-F238E27FC236}">
                  <a16:creationId xmlns:a16="http://schemas.microsoft.com/office/drawing/2014/main" id="{F2FD07E2-5942-43AF-8649-861EF36570B1}"/>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81">
              <a:extLst>
                <a:ext uri="{FF2B5EF4-FFF2-40B4-BE49-F238E27FC236}">
                  <a16:creationId xmlns:a16="http://schemas.microsoft.com/office/drawing/2014/main" id="{95A81556-C2D3-4605-A71F-AFDBEE783FAE}"/>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82">
              <a:extLst>
                <a:ext uri="{FF2B5EF4-FFF2-40B4-BE49-F238E27FC236}">
                  <a16:creationId xmlns:a16="http://schemas.microsoft.com/office/drawing/2014/main" id="{AB932E3E-6410-45F0-918C-3CADD5B74A31}"/>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3">
              <a:extLst>
                <a:ext uri="{FF2B5EF4-FFF2-40B4-BE49-F238E27FC236}">
                  <a16:creationId xmlns:a16="http://schemas.microsoft.com/office/drawing/2014/main" id="{045E6850-C587-437D-B0F4-90D0401F88BF}"/>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84">
              <a:extLst>
                <a:ext uri="{FF2B5EF4-FFF2-40B4-BE49-F238E27FC236}">
                  <a16:creationId xmlns:a16="http://schemas.microsoft.com/office/drawing/2014/main" id="{C4F4EC33-3AC8-4F3F-81A6-691F5EA467B6}"/>
                </a:ext>
              </a:extLst>
            </p:cNvPr>
            <p:cNvSpPr>
              <a:spLocks/>
            </p:cNvSpPr>
            <p:nvPr/>
          </p:nvSpPr>
          <p:spPr bwMode="auto">
            <a:xfrm>
              <a:off x="93805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85">
              <a:extLst>
                <a:ext uri="{FF2B5EF4-FFF2-40B4-BE49-F238E27FC236}">
                  <a16:creationId xmlns:a16="http://schemas.microsoft.com/office/drawing/2014/main" id="{FE313FB3-6D85-40A8-8133-62039E9F3261}"/>
                </a:ext>
              </a:extLst>
            </p:cNvPr>
            <p:cNvSpPr>
              <a:spLocks noChangeArrowheads="1"/>
            </p:cNvSpPr>
            <p:nvPr/>
          </p:nvSpPr>
          <p:spPr bwMode="auto">
            <a:xfrm>
              <a:off x="9380538" y="1397000"/>
              <a:ext cx="52388" cy="252413"/>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486">
              <a:extLst>
                <a:ext uri="{FF2B5EF4-FFF2-40B4-BE49-F238E27FC236}">
                  <a16:creationId xmlns:a16="http://schemas.microsoft.com/office/drawing/2014/main" id="{0AF97424-541A-4856-8AF2-8E784F94F2A9}"/>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487">
              <a:extLst>
                <a:ext uri="{FF2B5EF4-FFF2-40B4-BE49-F238E27FC236}">
                  <a16:creationId xmlns:a16="http://schemas.microsoft.com/office/drawing/2014/main" id="{AE413BD3-6DD9-4B09-81BC-F04168595A0A}"/>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88">
              <a:extLst>
                <a:ext uri="{FF2B5EF4-FFF2-40B4-BE49-F238E27FC236}">
                  <a16:creationId xmlns:a16="http://schemas.microsoft.com/office/drawing/2014/main" id="{ABF65293-01F8-42F1-82D4-BA8E4CB640F9}"/>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89">
              <a:extLst>
                <a:ext uri="{FF2B5EF4-FFF2-40B4-BE49-F238E27FC236}">
                  <a16:creationId xmlns:a16="http://schemas.microsoft.com/office/drawing/2014/main" id="{2FE367B8-1AD3-400E-93A4-1298E35B0E24}"/>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90">
              <a:extLst>
                <a:ext uri="{FF2B5EF4-FFF2-40B4-BE49-F238E27FC236}">
                  <a16:creationId xmlns:a16="http://schemas.microsoft.com/office/drawing/2014/main" id="{E2F1E619-A363-4662-A27B-815F70202242}"/>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91">
              <a:extLst>
                <a:ext uri="{FF2B5EF4-FFF2-40B4-BE49-F238E27FC236}">
                  <a16:creationId xmlns:a16="http://schemas.microsoft.com/office/drawing/2014/main" id="{7E06139A-0D78-4992-857F-B357E1BEC62B}"/>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92">
              <a:extLst>
                <a:ext uri="{FF2B5EF4-FFF2-40B4-BE49-F238E27FC236}">
                  <a16:creationId xmlns:a16="http://schemas.microsoft.com/office/drawing/2014/main" id="{EFAC5300-BFEA-49FC-8E2E-C9EEC7204BD8}"/>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93">
              <a:extLst>
                <a:ext uri="{FF2B5EF4-FFF2-40B4-BE49-F238E27FC236}">
                  <a16:creationId xmlns:a16="http://schemas.microsoft.com/office/drawing/2014/main" id="{3FD63598-2CF1-4B6D-95EF-997FC5D19809}"/>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94">
              <a:extLst>
                <a:ext uri="{FF2B5EF4-FFF2-40B4-BE49-F238E27FC236}">
                  <a16:creationId xmlns:a16="http://schemas.microsoft.com/office/drawing/2014/main" id="{4F8F3971-7AE5-4C44-B884-7AD5699A5640}"/>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495">
              <a:extLst>
                <a:ext uri="{FF2B5EF4-FFF2-40B4-BE49-F238E27FC236}">
                  <a16:creationId xmlns:a16="http://schemas.microsoft.com/office/drawing/2014/main" id="{80717445-4D27-4069-9783-753C531446A6}"/>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96">
              <a:extLst>
                <a:ext uri="{FF2B5EF4-FFF2-40B4-BE49-F238E27FC236}">
                  <a16:creationId xmlns:a16="http://schemas.microsoft.com/office/drawing/2014/main" id="{1FC978EF-89AD-4749-99D6-AE587B45EF33}"/>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97">
              <a:extLst>
                <a:ext uri="{FF2B5EF4-FFF2-40B4-BE49-F238E27FC236}">
                  <a16:creationId xmlns:a16="http://schemas.microsoft.com/office/drawing/2014/main" id="{C41835CC-B412-4F4C-83AC-BDEFA8EBA569}"/>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98">
              <a:extLst>
                <a:ext uri="{FF2B5EF4-FFF2-40B4-BE49-F238E27FC236}">
                  <a16:creationId xmlns:a16="http://schemas.microsoft.com/office/drawing/2014/main" id="{25406993-AFFB-4AD5-98C1-8323620FB155}"/>
                </a:ext>
              </a:extLst>
            </p:cNvPr>
            <p:cNvSpPr>
              <a:spLocks/>
            </p:cNvSpPr>
            <p:nvPr/>
          </p:nvSpPr>
          <p:spPr bwMode="auto">
            <a:xfrm>
              <a:off x="95329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BA0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99">
              <a:extLst>
                <a:ext uri="{FF2B5EF4-FFF2-40B4-BE49-F238E27FC236}">
                  <a16:creationId xmlns:a16="http://schemas.microsoft.com/office/drawing/2014/main" id="{AAD10FEC-6EE8-42F3-9BDE-FF1C1B599F5D}"/>
                </a:ext>
              </a:extLst>
            </p:cNvPr>
            <p:cNvSpPr>
              <a:spLocks noChangeArrowheads="1"/>
            </p:cNvSpPr>
            <p:nvPr/>
          </p:nvSpPr>
          <p:spPr bwMode="auto">
            <a:xfrm>
              <a:off x="9532938" y="1397000"/>
              <a:ext cx="52388" cy="220663"/>
            </a:xfrm>
            <a:prstGeom prst="rect">
              <a:avLst/>
            </a:prstGeom>
            <a:solidFill>
              <a:srgbClr val="BA0E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500">
              <a:extLst>
                <a:ext uri="{FF2B5EF4-FFF2-40B4-BE49-F238E27FC236}">
                  <a16:creationId xmlns:a16="http://schemas.microsoft.com/office/drawing/2014/main" id="{F133E697-E3AB-4DD5-977B-4E64F10A8949}"/>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501">
              <a:extLst>
                <a:ext uri="{FF2B5EF4-FFF2-40B4-BE49-F238E27FC236}">
                  <a16:creationId xmlns:a16="http://schemas.microsoft.com/office/drawing/2014/main" id="{CDD0FB94-8A48-4838-B2D2-110CE1E5A5A0}"/>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02">
              <a:extLst>
                <a:ext uri="{FF2B5EF4-FFF2-40B4-BE49-F238E27FC236}">
                  <a16:creationId xmlns:a16="http://schemas.microsoft.com/office/drawing/2014/main" id="{75010E49-96EF-4856-8A9F-4AFB80BB061C}"/>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503">
              <a:extLst>
                <a:ext uri="{FF2B5EF4-FFF2-40B4-BE49-F238E27FC236}">
                  <a16:creationId xmlns:a16="http://schemas.microsoft.com/office/drawing/2014/main" id="{E76D149D-71EE-4F10-8557-B41A527390B3}"/>
                </a:ext>
              </a:extLst>
            </p:cNvPr>
            <p:cNvSpPr>
              <a:spLocks noChangeArrowheads="1"/>
            </p:cNvSpPr>
            <p:nvPr/>
          </p:nvSpPr>
          <p:spPr bwMode="auto">
            <a:xfrm>
              <a:off x="9097963"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4">
              <a:extLst>
                <a:ext uri="{FF2B5EF4-FFF2-40B4-BE49-F238E27FC236}">
                  <a16:creationId xmlns:a16="http://schemas.microsoft.com/office/drawing/2014/main" id="{1EE638F7-F041-47A4-8865-471EA0B304E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05">
              <a:extLst>
                <a:ext uri="{FF2B5EF4-FFF2-40B4-BE49-F238E27FC236}">
                  <a16:creationId xmlns:a16="http://schemas.microsoft.com/office/drawing/2014/main" id="{D89EDA8C-1D67-4B09-BA82-2BBD4EA1B14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06">
              <a:extLst>
                <a:ext uri="{FF2B5EF4-FFF2-40B4-BE49-F238E27FC236}">
                  <a16:creationId xmlns:a16="http://schemas.microsoft.com/office/drawing/2014/main" id="{A51E9F03-E392-48BA-8539-C9E82F19D027}"/>
                </a:ext>
              </a:extLst>
            </p:cNvPr>
            <p:cNvSpPr>
              <a:spLocks/>
            </p:cNvSpPr>
            <p:nvPr/>
          </p:nvSpPr>
          <p:spPr bwMode="auto">
            <a:xfrm>
              <a:off x="9077326" y="1292225"/>
              <a:ext cx="55563" cy="52388"/>
            </a:xfrm>
            <a:custGeom>
              <a:avLst/>
              <a:gdLst>
                <a:gd name="T0" fmla="*/ 0 w 16"/>
                <a:gd name="T1" fmla="*/ 15 h 15"/>
                <a:gd name="T2" fmla="*/ 16 w 16"/>
                <a:gd name="T3" fmla="*/ 15 h 15"/>
                <a:gd name="T4" fmla="*/ 16 w 16"/>
                <a:gd name="T5" fmla="*/ 1 h 15"/>
                <a:gd name="T6" fmla="*/ 11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3" y="0"/>
                    <a:pt x="11" y="0"/>
                  </a:cubicBezTo>
                  <a:cubicBezTo>
                    <a:pt x="6" y="0"/>
                    <a:pt x="6" y="0"/>
                    <a:pt x="6" y="0"/>
                  </a:cubicBezTo>
                  <a:cubicBezTo>
                    <a:pt x="4" y="0"/>
                    <a:pt x="2" y="0"/>
                    <a:pt x="0" y="2"/>
                  </a:cubicBezTo>
                  <a:lnTo>
                    <a:pt x="0" y="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507">
              <a:extLst>
                <a:ext uri="{FF2B5EF4-FFF2-40B4-BE49-F238E27FC236}">
                  <a16:creationId xmlns:a16="http://schemas.microsoft.com/office/drawing/2014/main" id="{F4A3AF19-D798-4082-825D-FF68C715E2E4}"/>
                </a:ext>
              </a:extLst>
            </p:cNvPr>
            <p:cNvSpPr>
              <a:spLocks noChangeArrowheads="1"/>
            </p:cNvSpPr>
            <p:nvPr/>
          </p:nvSpPr>
          <p:spPr bwMode="auto">
            <a:xfrm>
              <a:off x="9077326" y="1397000"/>
              <a:ext cx="55563" cy="29051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08">
              <a:extLst>
                <a:ext uri="{FF2B5EF4-FFF2-40B4-BE49-F238E27FC236}">
                  <a16:creationId xmlns:a16="http://schemas.microsoft.com/office/drawing/2014/main" id="{6BD015D8-5AFA-40FD-A859-82C859E078AE}"/>
                </a:ext>
              </a:extLst>
            </p:cNvPr>
            <p:cNvSpPr>
              <a:spLocks/>
            </p:cNvSpPr>
            <p:nvPr/>
          </p:nvSpPr>
          <p:spPr bwMode="auto">
            <a:xfrm>
              <a:off x="9094788" y="2057400"/>
              <a:ext cx="23813" cy="55563"/>
            </a:xfrm>
            <a:custGeom>
              <a:avLst/>
              <a:gdLst>
                <a:gd name="T0" fmla="*/ 13 w 15"/>
                <a:gd name="T1" fmla="*/ 35 h 35"/>
                <a:gd name="T2" fmla="*/ 2 w 15"/>
                <a:gd name="T3" fmla="*/ 35 h 35"/>
                <a:gd name="T4" fmla="*/ 0 w 15"/>
                <a:gd name="T5" fmla="*/ 0 h 35"/>
                <a:gd name="T6" fmla="*/ 15 w 15"/>
                <a:gd name="T7" fmla="*/ 0 h 35"/>
                <a:gd name="T8" fmla="*/ 13 w 15"/>
                <a:gd name="T9" fmla="*/ 35 h 35"/>
              </a:gdLst>
              <a:ahLst/>
              <a:cxnLst>
                <a:cxn ang="0">
                  <a:pos x="T0" y="T1"/>
                </a:cxn>
                <a:cxn ang="0">
                  <a:pos x="T2" y="T3"/>
                </a:cxn>
                <a:cxn ang="0">
                  <a:pos x="T4" y="T5"/>
                </a:cxn>
                <a:cxn ang="0">
                  <a:pos x="T6" y="T7"/>
                </a:cxn>
                <a:cxn ang="0">
                  <a:pos x="T8" y="T9"/>
                </a:cxn>
              </a:cxnLst>
              <a:rect l="0" t="0" r="r" b="b"/>
              <a:pathLst>
                <a:path w="15" h="35">
                  <a:moveTo>
                    <a:pt x="13" y="35"/>
                  </a:moveTo>
                  <a:lnTo>
                    <a:pt x="2" y="35"/>
                  </a:lnTo>
                  <a:lnTo>
                    <a:pt x="0" y="0"/>
                  </a:lnTo>
                  <a:lnTo>
                    <a:pt x="15" y="0"/>
                  </a:lnTo>
                  <a:lnTo>
                    <a:pt x="13" y="3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6EC96BC3-3A75-430E-85F5-94F3175C14C9}"/>
              </a:ext>
            </a:extLst>
          </p:cNvPr>
          <p:cNvGrpSpPr/>
          <p:nvPr userDrawn="1"/>
        </p:nvGrpSpPr>
        <p:grpSpPr>
          <a:xfrm>
            <a:off x="2202322" y="6396114"/>
            <a:ext cx="816122" cy="452239"/>
            <a:chOff x="8882064" y="5440363"/>
            <a:chExt cx="1114425" cy="617538"/>
          </a:xfrm>
        </p:grpSpPr>
        <p:sp>
          <p:nvSpPr>
            <p:cNvPr id="167" name="Rectangle 383">
              <a:extLst>
                <a:ext uri="{FF2B5EF4-FFF2-40B4-BE49-F238E27FC236}">
                  <a16:creationId xmlns:a16="http://schemas.microsoft.com/office/drawing/2014/main" id="{22581978-3166-488B-9B03-210C0C1E1F4C}"/>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84">
              <a:extLst>
                <a:ext uri="{FF2B5EF4-FFF2-40B4-BE49-F238E27FC236}">
                  <a16:creationId xmlns:a16="http://schemas.microsoft.com/office/drawing/2014/main" id="{30794465-9A60-4E8F-B146-07038E21A5C2}"/>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85">
              <a:extLst>
                <a:ext uri="{FF2B5EF4-FFF2-40B4-BE49-F238E27FC236}">
                  <a16:creationId xmlns:a16="http://schemas.microsoft.com/office/drawing/2014/main" id="{9C71B5AF-FF23-4C38-AA54-64E8367DD2C4}"/>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86">
              <a:extLst>
                <a:ext uri="{FF2B5EF4-FFF2-40B4-BE49-F238E27FC236}">
                  <a16:creationId xmlns:a16="http://schemas.microsoft.com/office/drawing/2014/main" id="{BAF988E9-AC18-44F2-937F-08D22E8CA883}"/>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7">
              <a:extLst>
                <a:ext uri="{FF2B5EF4-FFF2-40B4-BE49-F238E27FC236}">
                  <a16:creationId xmlns:a16="http://schemas.microsoft.com/office/drawing/2014/main" id="{A84F7EEB-7DB9-4297-AE8F-A02B559FEE79}"/>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8">
              <a:extLst>
                <a:ext uri="{FF2B5EF4-FFF2-40B4-BE49-F238E27FC236}">
                  <a16:creationId xmlns:a16="http://schemas.microsoft.com/office/drawing/2014/main" id="{3AE8CF49-91D3-447C-875B-30A29223CE62}"/>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CA2AE317-448E-4DE0-8BB9-D32ED660CA95}"/>
              </a:ext>
            </a:extLst>
          </p:cNvPr>
          <p:cNvGrpSpPr/>
          <p:nvPr userDrawn="1"/>
        </p:nvGrpSpPr>
        <p:grpSpPr>
          <a:xfrm>
            <a:off x="8293729" y="6357936"/>
            <a:ext cx="337478" cy="518366"/>
            <a:chOff x="11758613" y="1387475"/>
            <a:chExt cx="396875" cy="609600"/>
          </a:xfrm>
        </p:grpSpPr>
        <p:sp>
          <p:nvSpPr>
            <p:cNvPr id="181" name="Freeform 537">
              <a:extLst>
                <a:ext uri="{FF2B5EF4-FFF2-40B4-BE49-F238E27FC236}">
                  <a16:creationId xmlns:a16="http://schemas.microsoft.com/office/drawing/2014/main" id="{4D1C5D10-844B-4A64-BD51-0679CE741767}"/>
                </a:ext>
              </a:extLst>
            </p:cNvPr>
            <p:cNvSpPr>
              <a:spLocks/>
            </p:cNvSpPr>
            <p:nvPr/>
          </p:nvSpPr>
          <p:spPr bwMode="auto">
            <a:xfrm>
              <a:off x="11758613" y="1387475"/>
              <a:ext cx="396875" cy="288925"/>
            </a:xfrm>
            <a:custGeom>
              <a:avLst/>
              <a:gdLst>
                <a:gd name="T0" fmla="*/ 103 w 114"/>
                <a:gd name="T1" fmla="*/ 83 h 83"/>
                <a:gd name="T2" fmla="*/ 114 w 114"/>
                <a:gd name="T3" fmla="*/ 72 h 83"/>
                <a:gd name="T4" fmla="*/ 114 w 114"/>
                <a:gd name="T5" fmla="*/ 56 h 83"/>
                <a:gd name="T6" fmla="*/ 57 w 114"/>
                <a:gd name="T7" fmla="*/ 0 h 83"/>
                <a:gd name="T8" fmla="*/ 0 w 114"/>
                <a:gd name="T9" fmla="*/ 56 h 83"/>
                <a:gd name="T10" fmla="*/ 0 w 114"/>
                <a:gd name="T11" fmla="*/ 72 h 83"/>
                <a:gd name="T12" fmla="*/ 11 w 11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103" y="83"/>
                  </a:moveTo>
                  <a:cubicBezTo>
                    <a:pt x="109" y="83"/>
                    <a:pt x="114" y="78"/>
                    <a:pt x="114" y="72"/>
                  </a:cubicBezTo>
                  <a:cubicBezTo>
                    <a:pt x="114" y="56"/>
                    <a:pt x="114" y="56"/>
                    <a:pt x="114" y="56"/>
                  </a:cubicBezTo>
                  <a:cubicBezTo>
                    <a:pt x="114" y="30"/>
                    <a:pt x="91" y="0"/>
                    <a:pt x="57" y="0"/>
                  </a:cubicBezTo>
                  <a:cubicBezTo>
                    <a:pt x="23" y="0"/>
                    <a:pt x="0" y="30"/>
                    <a:pt x="0" y="56"/>
                  </a:cubicBezTo>
                  <a:cubicBezTo>
                    <a:pt x="0" y="72"/>
                    <a:pt x="0" y="72"/>
                    <a:pt x="0" y="72"/>
                  </a:cubicBezTo>
                  <a:cubicBezTo>
                    <a:pt x="0" y="78"/>
                    <a:pt x="5" y="83"/>
                    <a:pt x="11" y="83"/>
                  </a:cubicBezTo>
                </a:path>
              </a:pathLst>
            </a:custGeom>
            <a:noFill/>
            <a:ln w="11113" cap="flat">
              <a:solidFill>
                <a:srgbClr val="E6A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538">
              <a:extLst>
                <a:ext uri="{FF2B5EF4-FFF2-40B4-BE49-F238E27FC236}">
                  <a16:creationId xmlns:a16="http://schemas.microsoft.com/office/drawing/2014/main" id="{62E73121-AB33-44A3-B879-4C4573B4AFD1}"/>
                </a:ext>
              </a:extLst>
            </p:cNvPr>
            <p:cNvSpPr>
              <a:spLocks noChangeArrowheads="1"/>
            </p:cNvSpPr>
            <p:nvPr/>
          </p:nvSpPr>
          <p:spPr bwMode="auto">
            <a:xfrm>
              <a:off x="11790363" y="1616075"/>
              <a:ext cx="333375" cy="350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539">
              <a:extLst>
                <a:ext uri="{FF2B5EF4-FFF2-40B4-BE49-F238E27FC236}">
                  <a16:creationId xmlns:a16="http://schemas.microsoft.com/office/drawing/2014/main" id="{9FFBA235-A717-45EA-A157-E2B778443F3A}"/>
                </a:ext>
              </a:extLst>
            </p:cNvPr>
            <p:cNvSpPr>
              <a:spLocks noChangeArrowheads="1"/>
            </p:cNvSpPr>
            <p:nvPr/>
          </p:nvSpPr>
          <p:spPr bwMode="auto">
            <a:xfrm>
              <a:off x="11790363" y="1952625"/>
              <a:ext cx="333375" cy="14288"/>
            </a:xfrm>
            <a:prstGeom prst="rect">
              <a:avLst/>
            </a:prstGeom>
            <a:solidFill>
              <a:srgbClr val="C4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40">
              <a:extLst>
                <a:ext uri="{FF2B5EF4-FFF2-40B4-BE49-F238E27FC236}">
                  <a16:creationId xmlns:a16="http://schemas.microsoft.com/office/drawing/2014/main" id="{8EAC7740-6155-4E49-B7E3-4DB97230EE4C}"/>
                </a:ext>
              </a:extLst>
            </p:cNvPr>
            <p:cNvSpPr>
              <a:spLocks/>
            </p:cNvSpPr>
            <p:nvPr/>
          </p:nvSpPr>
          <p:spPr bwMode="auto">
            <a:xfrm>
              <a:off x="11779251" y="1600200"/>
              <a:ext cx="355600" cy="15875"/>
            </a:xfrm>
            <a:custGeom>
              <a:avLst/>
              <a:gdLst>
                <a:gd name="T0" fmla="*/ 102 w 102"/>
                <a:gd name="T1" fmla="*/ 2 h 5"/>
                <a:gd name="T2" fmla="*/ 99 w 102"/>
                <a:gd name="T3" fmla="*/ 5 h 5"/>
                <a:gd name="T4" fmla="*/ 3 w 102"/>
                <a:gd name="T5" fmla="*/ 5 h 5"/>
                <a:gd name="T6" fmla="*/ 0 w 102"/>
                <a:gd name="T7" fmla="*/ 2 h 5"/>
                <a:gd name="T8" fmla="*/ 0 w 102"/>
                <a:gd name="T9" fmla="*/ 2 h 5"/>
                <a:gd name="T10" fmla="*/ 3 w 102"/>
                <a:gd name="T11" fmla="*/ 0 h 5"/>
                <a:gd name="T12" fmla="*/ 99 w 102"/>
                <a:gd name="T13" fmla="*/ 0 h 5"/>
                <a:gd name="T14" fmla="*/ 102 w 10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5">
                  <a:moveTo>
                    <a:pt x="102" y="2"/>
                  </a:moveTo>
                  <a:cubicBezTo>
                    <a:pt x="102" y="4"/>
                    <a:pt x="100" y="5"/>
                    <a:pt x="99" y="5"/>
                  </a:cubicBezTo>
                  <a:cubicBezTo>
                    <a:pt x="3" y="5"/>
                    <a:pt x="3" y="5"/>
                    <a:pt x="3" y="5"/>
                  </a:cubicBezTo>
                  <a:cubicBezTo>
                    <a:pt x="1" y="5"/>
                    <a:pt x="0" y="4"/>
                    <a:pt x="0" y="2"/>
                  </a:cubicBezTo>
                  <a:cubicBezTo>
                    <a:pt x="0" y="2"/>
                    <a:pt x="0" y="2"/>
                    <a:pt x="0" y="2"/>
                  </a:cubicBezTo>
                  <a:cubicBezTo>
                    <a:pt x="0" y="1"/>
                    <a:pt x="1" y="0"/>
                    <a:pt x="3" y="0"/>
                  </a:cubicBezTo>
                  <a:cubicBezTo>
                    <a:pt x="99" y="0"/>
                    <a:pt x="99" y="0"/>
                    <a:pt x="99" y="0"/>
                  </a:cubicBezTo>
                  <a:cubicBezTo>
                    <a:pt x="100" y="0"/>
                    <a:pt x="102" y="1"/>
                    <a:pt x="102" y="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41">
              <a:extLst>
                <a:ext uri="{FF2B5EF4-FFF2-40B4-BE49-F238E27FC236}">
                  <a16:creationId xmlns:a16="http://schemas.microsoft.com/office/drawing/2014/main" id="{52B0FAAE-6D55-4A1E-930C-0F41AE969C79}"/>
                </a:ext>
              </a:extLst>
            </p:cNvPr>
            <p:cNvSpPr>
              <a:spLocks/>
            </p:cNvSpPr>
            <p:nvPr/>
          </p:nvSpPr>
          <p:spPr bwMode="auto">
            <a:xfrm>
              <a:off x="11811001" y="1600200"/>
              <a:ext cx="160338" cy="396875"/>
            </a:xfrm>
            <a:custGeom>
              <a:avLst/>
              <a:gdLst>
                <a:gd name="T0" fmla="*/ 0 w 46"/>
                <a:gd name="T1" fmla="*/ 0 h 115"/>
                <a:gd name="T2" fmla="*/ 0 w 46"/>
                <a:gd name="T3" fmla="*/ 58 h 115"/>
                <a:gd name="T4" fmla="*/ 5 w 46"/>
                <a:gd name="T5" fmla="*/ 62 h 115"/>
                <a:gd name="T6" fmla="*/ 10 w 46"/>
                <a:gd name="T7" fmla="*/ 58 h 115"/>
                <a:gd name="T8" fmla="*/ 10 w 46"/>
                <a:gd name="T9" fmla="*/ 39 h 115"/>
                <a:gd name="T10" fmla="*/ 15 w 46"/>
                <a:gd name="T11" fmla="*/ 35 h 115"/>
                <a:gd name="T12" fmla="*/ 19 w 46"/>
                <a:gd name="T13" fmla="*/ 39 h 115"/>
                <a:gd name="T14" fmla="*/ 19 w 46"/>
                <a:gd name="T15" fmla="*/ 50 h 115"/>
                <a:gd name="T16" fmla="*/ 21 w 46"/>
                <a:gd name="T17" fmla="*/ 52 h 115"/>
                <a:gd name="T18" fmla="*/ 23 w 46"/>
                <a:gd name="T19" fmla="*/ 50 h 115"/>
                <a:gd name="T20" fmla="*/ 23 w 46"/>
                <a:gd name="T21" fmla="*/ 44 h 115"/>
                <a:gd name="T22" fmla="*/ 26 w 46"/>
                <a:gd name="T23" fmla="*/ 40 h 115"/>
                <a:gd name="T24" fmla="*/ 30 w 46"/>
                <a:gd name="T25" fmla="*/ 44 h 115"/>
                <a:gd name="T26" fmla="*/ 30 w 46"/>
                <a:gd name="T27" fmla="*/ 106 h 115"/>
                <a:gd name="T28" fmla="*/ 38 w 46"/>
                <a:gd name="T29" fmla="*/ 115 h 115"/>
                <a:gd name="T30" fmla="*/ 46 w 46"/>
                <a:gd name="T31" fmla="*/ 106 h 115"/>
                <a:gd name="T32" fmla="*/ 46 w 46"/>
                <a:gd name="T33" fmla="*/ 0 h 115"/>
                <a:gd name="T34" fmla="*/ 0 w 46"/>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15">
                  <a:moveTo>
                    <a:pt x="0" y="0"/>
                  </a:moveTo>
                  <a:cubicBezTo>
                    <a:pt x="0" y="0"/>
                    <a:pt x="0" y="58"/>
                    <a:pt x="0" y="58"/>
                  </a:cubicBezTo>
                  <a:cubicBezTo>
                    <a:pt x="0" y="60"/>
                    <a:pt x="2" y="62"/>
                    <a:pt x="5" y="62"/>
                  </a:cubicBezTo>
                  <a:cubicBezTo>
                    <a:pt x="8" y="62"/>
                    <a:pt x="10" y="60"/>
                    <a:pt x="10" y="58"/>
                  </a:cubicBezTo>
                  <a:cubicBezTo>
                    <a:pt x="10" y="39"/>
                    <a:pt x="10" y="39"/>
                    <a:pt x="10" y="39"/>
                  </a:cubicBezTo>
                  <a:cubicBezTo>
                    <a:pt x="10" y="37"/>
                    <a:pt x="12" y="35"/>
                    <a:pt x="15" y="35"/>
                  </a:cubicBezTo>
                  <a:cubicBezTo>
                    <a:pt x="17" y="35"/>
                    <a:pt x="19" y="37"/>
                    <a:pt x="19" y="39"/>
                  </a:cubicBezTo>
                  <a:cubicBezTo>
                    <a:pt x="19" y="50"/>
                    <a:pt x="19" y="50"/>
                    <a:pt x="19" y="50"/>
                  </a:cubicBezTo>
                  <a:cubicBezTo>
                    <a:pt x="19" y="52"/>
                    <a:pt x="20" y="52"/>
                    <a:pt x="21" y="52"/>
                  </a:cubicBezTo>
                  <a:cubicBezTo>
                    <a:pt x="22" y="52"/>
                    <a:pt x="23" y="52"/>
                    <a:pt x="23" y="50"/>
                  </a:cubicBezTo>
                  <a:cubicBezTo>
                    <a:pt x="23" y="44"/>
                    <a:pt x="23" y="44"/>
                    <a:pt x="23" y="44"/>
                  </a:cubicBezTo>
                  <a:cubicBezTo>
                    <a:pt x="23" y="42"/>
                    <a:pt x="25" y="40"/>
                    <a:pt x="26" y="40"/>
                  </a:cubicBezTo>
                  <a:cubicBezTo>
                    <a:pt x="28" y="40"/>
                    <a:pt x="30" y="42"/>
                    <a:pt x="30" y="44"/>
                  </a:cubicBezTo>
                  <a:cubicBezTo>
                    <a:pt x="30" y="106"/>
                    <a:pt x="30" y="106"/>
                    <a:pt x="30" y="106"/>
                  </a:cubicBezTo>
                  <a:cubicBezTo>
                    <a:pt x="30" y="111"/>
                    <a:pt x="33" y="115"/>
                    <a:pt x="38" y="115"/>
                  </a:cubicBezTo>
                  <a:cubicBezTo>
                    <a:pt x="43" y="115"/>
                    <a:pt x="46" y="111"/>
                    <a:pt x="46" y="106"/>
                  </a:cubicBezTo>
                  <a:cubicBezTo>
                    <a:pt x="46" y="0"/>
                    <a:pt x="46" y="0"/>
                    <a:pt x="46" y="0"/>
                  </a:cubicBezTo>
                  <a:lnTo>
                    <a:pt x="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6" name="Picture 185">
            <a:extLst>
              <a:ext uri="{FF2B5EF4-FFF2-40B4-BE49-F238E27FC236}">
                <a16:creationId xmlns:a16="http://schemas.microsoft.com/office/drawing/2014/main" id="{28DB31CD-56A8-4999-B50B-08EEA6275144}"/>
              </a:ext>
            </a:extLst>
          </p:cNvPr>
          <p:cNvPicPr>
            <a:picLocks noChangeAspect="1"/>
          </p:cNvPicPr>
          <p:nvPr userDrawn="1"/>
        </p:nvPicPr>
        <p:blipFill>
          <a:blip r:embed="rId3"/>
          <a:stretch>
            <a:fillRect/>
          </a:stretch>
        </p:blipFill>
        <p:spPr>
          <a:xfrm flipH="1">
            <a:off x="8854127" y="6348262"/>
            <a:ext cx="909257" cy="500091"/>
          </a:xfrm>
          <a:prstGeom prst="rect">
            <a:avLst/>
          </a:prstGeom>
        </p:spPr>
      </p:pic>
    </p:spTree>
    <p:extLst>
      <p:ext uri="{BB962C8B-B14F-4D97-AF65-F5344CB8AC3E}">
        <p14:creationId xmlns:p14="http://schemas.microsoft.com/office/powerpoint/2010/main" val="9815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4"/>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26224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1155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4425621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307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384584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theme" Target="../theme/theme3.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5.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282051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719" r:id="rId7"/>
    <p:sldLayoutId id="2147483721" r:id="rId8"/>
    <p:sldLayoutId id="2147483769"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23576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4" r:id="rId4"/>
    <p:sldLayoutId id="2147483675" r:id="rId5"/>
    <p:sldLayoutId id="2147483676" r:id="rId6"/>
    <p:sldLayoutId id="2147483677" r:id="rId7"/>
    <p:sldLayoutId id="2147483678"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2620374"/>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09491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6" r:id="rId3"/>
    <p:sldLayoutId id="2147483717"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sp>
        <p:nvSpPr>
          <p:cNvPr id="27" name="Rectangle 26"/>
          <p:cNvSpPr/>
          <p:nvPr userDrawn="1"/>
        </p:nvSpPr>
        <p:spPr bwMode="auto">
          <a:xfrm rot="5400000">
            <a:off x="12419259" y="292661"/>
            <a:ext cx="852950" cy="28407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R:16 G:124 B:16</a:t>
            </a:r>
          </a:p>
        </p:txBody>
      </p:sp>
      <p:sp>
        <p:nvSpPr>
          <p:cNvPr id="28" name="Rectangle 27"/>
          <p:cNvSpPr/>
          <p:nvPr userDrawn="1"/>
        </p:nvSpPr>
        <p:spPr bwMode="auto">
          <a:xfrm rot="5400000">
            <a:off x="12419260" y="1193451"/>
            <a:ext cx="852950" cy="28407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37657">
                      <a:srgbClr val="414141"/>
                    </a:gs>
                    <a:gs pos="19247">
                      <a:srgbClr val="414141"/>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a:gradFill>
                  <a:gsLst>
                    <a:gs pos="37657">
                      <a:srgbClr val="414141"/>
                    </a:gs>
                    <a:gs pos="19247">
                      <a:srgbClr val="414141"/>
                    </a:gs>
                  </a:gsLst>
                  <a:lin ang="5400000" scaled="0"/>
                </a:gradFill>
                <a:ea typeface="Segoe UI" pitchFamily="34" charset="0"/>
                <a:cs typeface="Segoe UI" pitchFamily="34" charset="0"/>
              </a:rPr>
              <a:t>R:186 G:216 B:10</a:t>
            </a:r>
          </a:p>
        </p:txBody>
      </p:sp>
      <p:sp>
        <p:nvSpPr>
          <p:cNvPr id="29" name="Rectangle 28"/>
          <p:cNvSpPr/>
          <p:nvPr userDrawn="1"/>
        </p:nvSpPr>
        <p:spPr bwMode="auto">
          <a:xfrm rot="5400000">
            <a:off x="12419261" y="2090003"/>
            <a:ext cx="852950" cy="28407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R:48 G:118 B:188</a:t>
            </a:r>
          </a:p>
        </p:txBody>
      </p:sp>
      <p:sp>
        <p:nvSpPr>
          <p:cNvPr id="30" name="Rectangle 29"/>
          <p:cNvSpPr/>
          <p:nvPr userDrawn="1"/>
        </p:nvSpPr>
        <p:spPr bwMode="auto">
          <a:xfrm rot="5400000">
            <a:off x="12086464" y="1186870"/>
            <a:ext cx="852950" cy="284070"/>
          </a:xfrm>
          <a:prstGeom prst="rect">
            <a:avLst/>
          </a:prstGeom>
          <a:solidFill>
            <a:srgbClr val="7374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sp>
        <p:nvSpPr>
          <p:cNvPr id="31" name="Rectangle 30"/>
          <p:cNvSpPr/>
          <p:nvPr userDrawn="1"/>
        </p:nvSpPr>
        <p:spPr bwMode="auto">
          <a:xfrm rot="5400000">
            <a:off x="12086465" y="2083422"/>
            <a:ext cx="852950" cy="28407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37657">
                      <a:srgbClr val="414141"/>
                    </a:gs>
                    <a:gs pos="19247">
                      <a:srgbClr val="414141"/>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a:gradFill>
                  <a:gsLst>
                    <a:gs pos="37657">
                      <a:srgbClr val="414141"/>
                    </a:gs>
                    <a:gs pos="19247">
                      <a:srgbClr val="414141"/>
                    </a:gs>
                  </a:gsLst>
                  <a:lin ang="5400000" scaled="0"/>
                </a:gradFill>
                <a:ea typeface="Segoe UI" pitchFamily="34" charset="0"/>
                <a:cs typeface="Segoe UI" pitchFamily="34" charset="0"/>
              </a:rPr>
              <a:t>R:210 G:210 B:210</a:t>
            </a:r>
          </a:p>
        </p:txBody>
      </p:sp>
      <p:sp>
        <p:nvSpPr>
          <p:cNvPr id="32" name="Rectangle 31"/>
          <p:cNvSpPr/>
          <p:nvPr userDrawn="1"/>
        </p:nvSpPr>
        <p:spPr bwMode="auto">
          <a:xfrm rot="5400000">
            <a:off x="12086464" y="290318"/>
            <a:ext cx="852950" cy="284070"/>
          </a:xfrm>
          <a:prstGeom prst="rect">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37657">
                      <a:srgbClr val="414141"/>
                    </a:gs>
                    <a:gs pos="19247">
                      <a:srgbClr val="414141"/>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a:gradFill>
                  <a:gsLst>
                    <a:gs pos="37657">
                      <a:srgbClr val="414141"/>
                    </a:gs>
                    <a:gs pos="19247">
                      <a:srgbClr val="414141"/>
                    </a:gs>
                  </a:gsLst>
                  <a:lin ang="5400000" scaled="0"/>
                </a:gradFill>
                <a:ea typeface="Segoe UI" pitchFamily="34" charset="0"/>
                <a:cs typeface="Segoe UI" pitchFamily="34" charset="0"/>
              </a:rPr>
              <a:t>R:30 G:187 B:238</a:t>
            </a:r>
          </a:p>
        </p:txBody>
      </p:sp>
      <p:sp>
        <p:nvSpPr>
          <p:cNvPr id="24" name="Rectangle 23"/>
          <p:cNvSpPr/>
          <p:nvPr userDrawn="1"/>
        </p:nvSpPr>
        <p:spPr bwMode="auto">
          <a:xfrm rot="5400000">
            <a:off x="12086465" y="4189339"/>
            <a:ext cx="852950" cy="284070"/>
          </a:xfrm>
          <a:prstGeom prst="rect">
            <a:avLst/>
          </a:prstGeom>
          <a:solidFill>
            <a:srgbClr val="0B4B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9247">
                      <a:srgbClr val="FFFFFF"/>
                    </a:gs>
                    <a:gs pos="7000">
                      <a:srgbClr val="FFFFFF"/>
                    </a:gs>
                  </a:gsLst>
                  <a:lin ang="5400000" scaled="0"/>
                </a:gradFill>
                <a:ea typeface="Segoe UI" pitchFamily="34" charset="0"/>
                <a:cs typeface="Segoe UI" pitchFamily="34" charset="0"/>
              </a:rPr>
              <a:t>Dark Green</a:t>
            </a:r>
          </a:p>
          <a:p>
            <a:pPr defTabSz="914102" fontAlgn="base">
              <a:spcBef>
                <a:spcPct val="0"/>
              </a:spcBef>
              <a:spcAft>
                <a:spcPct val="0"/>
              </a:spcAft>
            </a:pPr>
            <a:r>
              <a:rPr lang="en-US" sz="490">
                <a:gradFill>
                  <a:gsLst>
                    <a:gs pos="19247">
                      <a:srgbClr val="FFFFFF"/>
                    </a:gs>
                    <a:gs pos="7000">
                      <a:srgbClr val="FFFFFF"/>
                    </a:gs>
                  </a:gsLst>
                  <a:lin ang="5400000" scaled="0"/>
                </a:gradFill>
                <a:ea typeface="Segoe UI" pitchFamily="34" charset="0"/>
                <a:cs typeface="Segoe UI" pitchFamily="34" charset="0"/>
              </a:rPr>
              <a:t>R:11 G:75 B:37</a:t>
            </a:r>
          </a:p>
        </p:txBody>
      </p:sp>
      <p:sp>
        <p:nvSpPr>
          <p:cNvPr id="25" name="Rectangle 24"/>
          <p:cNvSpPr/>
          <p:nvPr userDrawn="1"/>
        </p:nvSpPr>
        <p:spPr bwMode="auto">
          <a:xfrm rot="5400000">
            <a:off x="12086465" y="5085891"/>
            <a:ext cx="852950" cy="284070"/>
          </a:xfrm>
          <a:prstGeom prst="rect">
            <a:avLst/>
          </a:prstGeom>
          <a:solidFill>
            <a:srgbClr val="F7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49791">
                      <a:srgbClr val="414141">
                        <a:lumMod val="50000"/>
                      </a:srgbClr>
                    </a:gs>
                    <a:gs pos="37657">
                      <a:srgbClr val="414141">
                        <a:lumMod val="50000"/>
                      </a:srgbClr>
                    </a:gs>
                  </a:gsLst>
                  <a:lin ang="5400000" scaled="0"/>
                </a:gradFill>
                <a:ea typeface="Segoe UI" pitchFamily="34" charset="0"/>
                <a:cs typeface="Segoe UI" pitchFamily="34" charset="0"/>
              </a:rPr>
              <a:t>Light Orange</a:t>
            </a:r>
          </a:p>
          <a:p>
            <a:pPr defTabSz="914102" fontAlgn="base">
              <a:spcBef>
                <a:spcPct val="0"/>
              </a:spcBef>
              <a:spcAft>
                <a:spcPct val="0"/>
              </a:spcAft>
            </a:pPr>
            <a:r>
              <a:rPr lang="en-US" sz="490">
                <a:gradFill>
                  <a:gsLst>
                    <a:gs pos="49791">
                      <a:srgbClr val="414141">
                        <a:lumMod val="50000"/>
                      </a:srgbClr>
                    </a:gs>
                    <a:gs pos="37657">
                      <a:srgbClr val="414141">
                        <a:lumMod val="50000"/>
                      </a:srgbClr>
                    </a:gs>
                  </a:gsLst>
                  <a:lin ang="5400000" scaled="0"/>
                </a:gradFill>
                <a:ea typeface="Segoe UI" pitchFamily="34" charset="0"/>
                <a:cs typeface="Segoe UI" pitchFamily="34" charset="0"/>
              </a:rPr>
              <a:t>R:247 G:140 B:31</a:t>
            </a:r>
          </a:p>
        </p:txBody>
      </p:sp>
      <p:sp>
        <p:nvSpPr>
          <p:cNvPr id="26" name="Rectangle 25"/>
          <p:cNvSpPr/>
          <p:nvPr userDrawn="1"/>
        </p:nvSpPr>
        <p:spPr bwMode="auto">
          <a:xfrm rot="5400000">
            <a:off x="12086465" y="3288549"/>
            <a:ext cx="852950" cy="28407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sp>
        <p:nvSpPr>
          <p:cNvPr id="22" name="TextBox 21"/>
          <p:cNvSpPr txBox="1"/>
          <p:nvPr userDrawn="1"/>
        </p:nvSpPr>
        <p:spPr>
          <a:xfrm rot="5400000">
            <a:off x="12732659" y="255113"/>
            <a:ext cx="827037" cy="316812"/>
          </a:xfrm>
          <a:prstGeom prst="rect">
            <a:avLst/>
          </a:prstGeom>
          <a:noFill/>
        </p:spPr>
        <p:txBody>
          <a:bodyPr wrap="none" lIns="0" tIns="89642" rIns="179285" bIns="89642" rtlCol="0">
            <a:spAutoFit/>
          </a:bodyPr>
          <a:lstStyle/>
          <a:p>
            <a:pPr>
              <a:lnSpc>
                <a:spcPct val="90000"/>
              </a:lnSpc>
              <a:spcAft>
                <a:spcPts val="588"/>
              </a:spcAft>
            </a:pPr>
            <a:r>
              <a:rPr lang="en-US" sz="980">
                <a:gradFill>
                  <a:gsLst>
                    <a:gs pos="7950">
                      <a:srgbClr val="414141"/>
                    </a:gs>
                    <a:gs pos="20000">
                      <a:srgbClr val="414141"/>
                    </a:gs>
                  </a:gsLst>
                  <a:lin ang="5400000" scaled="0"/>
                </a:gradFill>
              </a:rPr>
              <a:t>Main colors</a:t>
            </a:r>
          </a:p>
        </p:txBody>
      </p:sp>
      <p:sp>
        <p:nvSpPr>
          <p:cNvPr id="23" name="TextBox 22"/>
          <p:cNvSpPr txBox="1"/>
          <p:nvPr userDrawn="1"/>
        </p:nvSpPr>
        <p:spPr>
          <a:xfrm rot="5400000">
            <a:off x="11511061" y="4148027"/>
            <a:ext cx="2604644" cy="316812"/>
          </a:xfrm>
          <a:prstGeom prst="rect">
            <a:avLst/>
          </a:prstGeom>
          <a:noFill/>
        </p:spPr>
        <p:txBody>
          <a:bodyPr wrap="none" lIns="0" tIns="89642" rIns="179285" bIns="89642" rtlCol="0">
            <a:spAutoFit/>
          </a:bodyPr>
          <a:lstStyle/>
          <a:p>
            <a:pPr>
              <a:lnSpc>
                <a:spcPct val="90000"/>
              </a:lnSpc>
              <a:spcAft>
                <a:spcPts val="588"/>
              </a:spcAft>
            </a:pPr>
            <a:r>
              <a:rPr lang="en-US" sz="980">
                <a:gradFill>
                  <a:gsLst>
                    <a:gs pos="7950">
                      <a:srgbClr val="414141"/>
                    </a:gs>
                    <a:gs pos="20000">
                      <a:srgbClr val="414141"/>
                    </a:gs>
                  </a:gsLst>
                  <a:lin ang="5400000" scaled="0"/>
                </a:gradFill>
              </a:rPr>
              <a:t>Secondary colors (use only when necessary)</a:t>
            </a:r>
          </a:p>
        </p:txBody>
      </p:sp>
      <p:sp>
        <p:nvSpPr>
          <p:cNvPr id="33" name="Rectangle 32"/>
          <p:cNvSpPr/>
          <p:nvPr userDrawn="1"/>
        </p:nvSpPr>
        <p:spPr bwMode="auto">
          <a:xfrm rot="5400000">
            <a:off x="12086464" y="5982443"/>
            <a:ext cx="852950" cy="284070"/>
          </a:xfrm>
          <a:prstGeom prst="rect">
            <a:avLst/>
          </a:prstGeom>
          <a:solidFill>
            <a:srgbClr val="D63F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R:214 G:63 B:39</a:t>
            </a:r>
          </a:p>
        </p:txBody>
      </p:sp>
    </p:spTree>
    <p:extLst>
      <p:ext uri="{BB962C8B-B14F-4D97-AF65-F5344CB8AC3E}">
        <p14:creationId xmlns:p14="http://schemas.microsoft.com/office/powerpoint/2010/main" val="3594796325"/>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9370449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7" r:id="rId3"/>
    <p:sldLayoutId id="2147483768"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christina.leo@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3.jpg"/><Relationship Id="rId7" Type="http://schemas.microsoft.com/office/2007/relationships/hdphoto" Target="../media/hdphoto1.wdp"/><Relationship Id="rId12"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jp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jpg"/><Relationship Id="rId9"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ristinaleo-msft/SQLSoton.git"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t>
            </a:r>
            <a:br>
              <a:rPr lang="en-US" dirty="0"/>
            </a:br>
            <a:r>
              <a:rPr lang="en-US" dirty="0"/>
              <a:t>Cognitive Services</a:t>
            </a:r>
          </a:p>
        </p:txBody>
      </p:sp>
      <p:sp>
        <p:nvSpPr>
          <p:cNvPr id="8" name="Text Placeholder 7"/>
          <p:cNvSpPr>
            <a:spLocks noGrp="1"/>
          </p:cNvSpPr>
          <p:nvPr>
            <p:ph type="body" sz="quarter" idx="14"/>
          </p:nvPr>
        </p:nvSpPr>
        <p:spPr>
          <a:xfrm>
            <a:off x="269302" y="5412002"/>
            <a:ext cx="4840694" cy="1256798"/>
          </a:xfrm>
        </p:spPr>
        <p:txBody>
          <a:bodyPr/>
          <a:lstStyle/>
          <a:p>
            <a:r>
              <a:rPr lang="en-US" sz="1961" b="1" dirty="0"/>
              <a:t>Christina E. Leo</a:t>
            </a:r>
          </a:p>
          <a:p>
            <a:r>
              <a:rPr lang="en-US" sz="1961" dirty="0">
                <a:hlinkClick r:id="rId3"/>
              </a:rPr>
              <a:t>christina.leo@microsoft.com</a:t>
            </a:r>
            <a:endParaRPr lang="en-US" sz="1961" dirty="0"/>
          </a:p>
          <a:p>
            <a:endParaRPr lang="en-US" sz="1961" dirty="0"/>
          </a:p>
          <a:p>
            <a:r>
              <a:rPr lang="en-US" sz="1961" dirty="0"/>
              <a:t>1 May 2019</a:t>
            </a:r>
          </a:p>
        </p:txBody>
      </p:sp>
    </p:spTree>
    <p:extLst>
      <p:ext uri="{BB962C8B-B14F-4D97-AF65-F5344CB8AC3E}">
        <p14:creationId xmlns:p14="http://schemas.microsoft.com/office/powerpoint/2010/main" val="32087106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4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1" y="-33322"/>
            <a:ext cx="12192000" cy="3353688"/>
          </a:xfrm>
          <a:prstGeom prst="rect">
            <a:avLst/>
          </a:prstGeom>
        </p:spPr>
      </p:pic>
      <p:sp>
        <p:nvSpPr>
          <p:cNvPr id="39" name="Rectangle 38"/>
          <p:cNvSpPr/>
          <p:nvPr/>
        </p:nvSpPr>
        <p:spPr bwMode="auto">
          <a:xfrm>
            <a:off x="1" y="-42189"/>
            <a:ext cx="8191775" cy="3364609"/>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Autofit/>
          </a:bodyPr>
          <a:lstStyle/>
          <a:p>
            <a:br>
              <a:rPr lang="en-US" sz="5882" dirty="0">
                <a:gradFill>
                  <a:gsLst>
                    <a:gs pos="1250">
                      <a:schemeClr val="bg1"/>
                    </a:gs>
                    <a:gs pos="100000">
                      <a:schemeClr val="bg1"/>
                    </a:gs>
                  </a:gsLst>
                  <a:lin ang="5400000" scaled="0"/>
                </a:gradFill>
              </a:rPr>
            </a:br>
            <a:r>
              <a:rPr lang="en-US" sz="5882" dirty="0">
                <a:gradFill>
                  <a:gsLst>
                    <a:gs pos="1250">
                      <a:schemeClr val="bg1"/>
                    </a:gs>
                    <a:gs pos="100000">
                      <a:schemeClr val="bg1"/>
                    </a:gs>
                  </a:gsLst>
                  <a:lin ang="5400000" scaled="0"/>
                </a:gradFill>
              </a:rPr>
              <a:t> </a:t>
            </a:r>
          </a:p>
        </p:txBody>
      </p:sp>
      <p:grpSp>
        <p:nvGrpSpPr>
          <p:cNvPr id="9" name="Group 8">
            <a:extLst>
              <a:ext uri="{FF2B5EF4-FFF2-40B4-BE49-F238E27FC236}">
                <a16:creationId xmlns:a16="http://schemas.microsoft.com/office/drawing/2014/main" id="{E805FFD0-EBA4-49E8-8790-A58FF0A62137}"/>
              </a:ext>
            </a:extLst>
          </p:cNvPr>
          <p:cNvGrpSpPr/>
          <p:nvPr/>
        </p:nvGrpSpPr>
        <p:grpSpPr>
          <a:xfrm>
            <a:off x="0" y="2962857"/>
            <a:ext cx="4002868" cy="3894658"/>
            <a:chOff x="0" y="2962857"/>
            <a:chExt cx="4002868" cy="3894658"/>
          </a:xfrm>
        </p:grpSpPr>
        <p:grpSp>
          <p:nvGrpSpPr>
            <p:cNvPr id="5" name="Group 4">
              <a:extLst>
                <a:ext uri="{FF2B5EF4-FFF2-40B4-BE49-F238E27FC236}">
                  <a16:creationId xmlns:a16="http://schemas.microsoft.com/office/drawing/2014/main" id="{68C86FB3-55AD-4471-A146-777E8CC72F2A}"/>
                </a:ext>
              </a:extLst>
            </p:cNvPr>
            <p:cNvGrpSpPr/>
            <p:nvPr/>
          </p:nvGrpSpPr>
          <p:grpSpPr>
            <a:xfrm>
              <a:off x="0" y="2962857"/>
              <a:ext cx="4002868" cy="3894658"/>
              <a:chOff x="0" y="2962857"/>
              <a:chExt cx="4002868" cy="3894658"/>
            </a:xfrm>
          </p:grpSpPr>
          <p:sp>
            <p:nvSpPr>
              <p:cNvPr id="4" name="Rectangle 3"/>
              <p:cNvSpPr/>
              <p:nvPr/>
            </p:nvSpPr>
            <p:spPr bwMode="auto">
              <a:xfrm>
                <a:off x="1"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spcBef>
                    <a:spcPts val="576"/>
                  </a:spcBef>
                  <a:spcAft>
                    <a:spcPts val="576"/>
                  </a:spcAft>
                </a:pP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Roll your own with REST APIs</a:t>
                </a:r>
              </a:p>
              <a:p>
                <a:pPr>
                  <a:spcBef>
                    <a:spcPts val="576"/>
                  </a:spcBef>
                  <a:spcAft>
                    <a:spcPts val="576"/>
                  </a:spcAft>
                </a:pP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Simple to add: just a few </a:t>
                </a:r>
                <a:b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lines of code required</a:t>
                </a:r>
              </a:p>
            </p:txBody>
          </p:sp>
          <p:sp>
            <p:nvSpPr>
              <p:cNvPr id="8" name="TextBox 7"/>
              <p:cNvSpPr txBox="1"/>
              <p:nvPr/>
            </p:nvSpPr>
            <p:spPr>
              <a:xfrm>
                <a:off x="0" y="2962857"/>
                <a:ext cx="3998202" cy="651728"/>
              </a:xfrm>
              <a:prstGeom prst="rect">
                <a:avLst/>
              </a:prstGeom>
              <a:solidFill>
                <a:schemeClr val="accent3"/>
              </a:solidFill>
            </p:spPr>
            <p:txBody>
              <a:bodyPr wrap="none" lIns="179285" tIns="143428" rIns="179285" bIns="143428" rtlCol="0" anchor="ctr">
                <a:noAutofit/>
              </a:bodyPr>
              <a:lstStyle/>
              <a:p>
                <a:pPr algn="ctr" defTabSz="896215"/>
                <a:r>
                  <a:rPr lang="en-US" sz="2353" dirty="0">
                    <a:gradFill>
                      <a:gsLst>
                        <a:gs pos="64545">
                          <a:schemeClr val="bg1"/>
                        </a:gs>
                        <a:gs pos="54000">
                          <a:schemeClr val="bg1"/>
                        </a:gs>
                      </a:gsLst>
                      <a:lin ang="10800000" scaled="0"/>
                    </a:gradFill>
                    <a:latin typeface="Segoe UI" panose="020B0502040204020203" pitchFamily="34" charset="0"/>
                    <a:cs typeface="Segoe UI" panose="020B0502040204020203" pitchFamily="34" charset="0"/>
                  </a:rPr>
                  <a:t>Easy</a:t>
                </a:r>
              </a:p>
            </p:txBody>
          </p:sp>
        </p:grpSp>
        <p:grpSp>
          <p:nvGrpSpPr>
            <p:cNvPr id="21" name="Group 20"/>
            <p:cNvGrpSpPr/>
            <p:nvPr/>
          </p:nvGrpSpPr>
          <p:grpSpPr>
            <a:xfrm>
              <a:off x="465664" y="5210957"/>
              <a:ext cx="1838620" cy="1239175"/>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677515"/>
                  <a:ext cx="812663" cy="549003"/>
                </a:xfrm>
                <a:prstGeom prst="rect">
                  <a:avLst/>
                </a:prstGeom>
                <a:noFill/>
              </p:spPr>
              <p:txBody>
                <a:bodyPr wrap="square" lIns="179259" tIns="143408" rIns="179259" bIns="143408" rtlCol="0" anchor="ctr">
                  <a:spAutoFit/>
                </a:bodyPr>
                <a:lstStyle/>
                <a:p>
                  <a:pPr algn="ctr" defTabSz="896215">
                    <a:lnSpc>
                      <a:spcPct val="90000"/>
                    </a:lnSpc>
                    <a:spcAft>
                      <a:spcPts val="588"/>
                    </a:spcAft>
                  </a:pP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GET A</a:t>
                  </a:r>
                  <a:b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b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 KEY</a:t>
                  </a: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59" tIns="143408" rIns="179259" bIns="143408" rtlCol="0" anchor="ctr">
                  <a:spAutoFit/>
                </a:bodyPr>
                <a:lstStyle/>
                <a:p>
                  <a:pPr algn="ctr" defTabSz="896215">
                    <a:lnSpc>
                      <a:spcPct val="90000"/>
                    </a:lnSpc>
                    <a:spcAft>
                      <a:spcPts val="588"/>
                    </a:spcAft>
                  </a:pP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BUILD</a:t>
                  </a:r>
                </a:p>
              </p:txBody>
            </p:sp>
          </p:grpSp>
        </p:grpSp>
      </p:grpSp>
      <p:grpSp>
        <p:nvGrpSpPr>
          <p:cNvPr id="11" name="Group 10">
            <a:extLst>
              <a:ext uri="{FF2B5EF4-FFF2-40B4-BE49-F238E27FC236}">
                <a16:creationId xmlns:a16="http://schemas.microsoft.com/office/drawing/2014/main" id="{3187ABD4-F046-4F21-8B6C-F6FAFA7AF0F6}"/>
              </a:ext>
            </a:extLst>
          </p:cNvPr>
          <p:cNvGrpSpPr/>
          <p:nvPr/>
        </p:nvGrpSpPr>
        <p:grpSpPr>
          <a:xfrm>
            <a:off x="8184468" y="2962857"/>
            <a:ext cx="4007533" cy="3894658"/>
            <a:chOff x="8184468" y="2962857"/>
            <a:chExt cx="4007533" cy="3894658"/>
          </a:xfrm>
        </p:grpSpPr>
        <p:grpSp>
          <p:nvGrpSpPr>
            <p:cNvPr id="7" name="Group 6">
              <a:extLst>
                <a:ext uri="{FF2B5EF4-FFF2-40B4-BE49-F238E27FC236}">
                  <a16:creationId xmlns:a16="http://schemas.microsoft.com/office/drawing/2014/main" id="{1A4D8395-5AA0-45CB-8AE2-3360D2AED666}"/>
                </a:ext>
              </a:extLst>
            </p:cNvPr>
            <p:cNvGrpSpPr/>
            <p:nvPr/>
          </p:nvGrpSpPr>
          <p:grpSpPr>
            <a:xfrm>
              <a:off x="8184468" y="2962857"/>
              <a:ext cx="4007533" cy="3894658"/>
              <a:chOff x="8184468" y="2962857"/>
              <a:chExt cx="4007533" cy="3894658"/>
            </a:xfrm>
          </p:grpSpPr>
          <p:sp>
            <p:nvSpPr>
              <p:cNvPr id="37" name="Rectangle 36"/>
              <p:cNvSpPr/>
              <p:nvPr/>
            </p:nvSpPr>
            <p:spPr bwMode="auto">
              <a:xfrm>
                <a:off x="8189134"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lnSpc>
                    <a:spcPct val="90000"/>
                  </a:lnSpc>
                  <a:spcBef>
                    <a:spcPts val="588"/>
                  </a:spcBef>
                  <a:spcAft>
                    <a:spcPts val="576"/>
                  </a:spcAft>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Built by experts in their field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from Microsoft Research, Bing,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and Azure Machine Learning</a:t>
                </a:r>
              </a:p>
              <a:p>
                <a:pPr>
                  <a:lnSpc>
                    <a:spcPct val="90000"/>
                  </a:lnSpc>
                  <a:spcBef>
                    <a:spcPts val="588"/>
                  </a:spcBef>
                  <a:spcAft>
                    <a:spcPts val="576"/>
                  </a:spcAft>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Quality documentation, sample code, and community support</a:t>
                </a:r>
              </a:p>
            </p:txBody>
          </p:sp>
          <p:sp>
            <p:nvSpPr>
              <p:cNvPr id="27" name="TextBox 26"/>
              <p:cNvSpPr txBox="1"/>
              <p:nvPr/>
            </p:nvSpPr>
            <p:spPr>
              <a:xfrm>
                <a:off x="8184468" y="2962857"/>
                <a:ext cx="4007533" cy="651728"/>
              </a:xfrm>
              <a:prstGeom prst="rect">
                <a:avLst/>
              </a:prstGeom>
              <a:solidFill>
                <a:schemeClr val="tx1"/>
              </a:solidFill>
            </p:spPr>
            <p:txBody>
              <a:bodyPr wrap="none" lIns="179285" tIns="143428" rIns="179285" bIns="143428" rtlCol="0" anchor="ctr">
                <a:noAutofit/>
              </a:bodyPr>
              <a:lstStyle/>
              <a:p>
                <a:pPr algn="ctr" defTabSz="896215"/>
                <a:r>
                  <a:rPr lang="en-US" sz="2353" dirty="0">
                    <a:gradFill>
                      <a:gsLst>
                        <a:gs pos="3636">
                          <a:schemeClr val="bg1"/>
                        </a:gs>
                        <a:gs pos="20000">
                          <a:schemeClr val="bg1"/>
                        </a:gs>
                      </a:gsLst>
                      <a:lin ang="10800000" scaled="0"/>
                    </a:gradFill>
                    <a:latin typeface="Segoe UI" panose="020B0502040204020203" pitchFamily="34" charset="0"/>
                    <a:cs typeface="Segoe UI" panose="020B0502040204020203" pitchFamily="34" charset="0"/>
                  </a:rPr>
                  <a:t>Tested</a:t>
                </a:r>
              </a:p>
            </p:txBody>
          </p:sp>
        </p:grpSp>
        <p:pic>
          <p:nvPicPr>
            <p:cNvPr id="13" name="Picture 12"/>
            <p:cNvPicPr>
              <a:picLocks noChangeAspect="1"/>
            </p:cNvPicPr>
            <p:nvPr/>
          </p:nvPicPr>
          <p:blipFill>
            <a:blip r:embed="rId6" cstate="print">
              <a:duotone>
                <a:schemeClr val="accent6">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8567423" y="5585363"/>
              <a:ext cx="904484" cy="370839"/>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67423" y="6072289"/>
              <a:ext cx="1086866" cy="3319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3858" y="6111307"/>
              <a:ext cx="1656731" cy="4104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923858" y="5490977"/>
              <a:ext cx="1635461" cy="4104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837C9DED-B607-4D7C-AEA9-F5DB6BE7173B}"/>
              </a:ext>
            </a:extLst>
          </p:cNvPr>
          <p:cNvGrpSpPr/>
          <p:nvPr/>
        </p:nvGrpSpPr>
        <p:grpSpPr>
          <a:xfrm>
            <a:off x="4089901" y="2962857"/>
            <a:ext cx="4007533" cy="3894658"/>
            <a:chOff x="4089901" y="2962857"/>
            <a:chExt cx="4007533" cy="3894658"/>
          </a:xfrm>
        </p:grpSpPr>
        <p:grpSp>
          <p:nvGrpSpPr>
            <p:cNvPr id="6" name="Group 5">
              <a:extLst>
                <a:ext uri="{FF2B5EF4-FFF2-40B4-BE49-F238E27FC236}">
                  <a16:creationId xmlns:a16="http://schemas.microsoft.com/office/drawing/2014/main" id="{A5E6A8A1-DD1A-4FE6-9303-8B0BEA1AD4ED}"/>
                </a:ext>
              </a:extLst>
            </p:cNvPr>
            <p:cNvGrpSpPr/>
            <p:nvPr/>
          </p:nvGrpSpPr>
          <p:grpSpPr>
            <a:xfrm>
              <a:off x="4089901" y="2962857"/>
              <a:ext cx="4007533" cy="3894658"/>
              <a:chOff x="4089901" y="2962857"/>
              <a:chExt cx="4007533" cy="3894658"/>
            </a:xfrm>
          </p:grpSpPr>
          <p:sp>
            <p:nvSpPr>
              <p:cNvPr id="36" name="Rectangle 35"/>
              <p:cNvSpPr/>
              <p:nvPr/>
            </p:nvSpPr>
            <p:spPr bwMode="auto">
              <a:xfrm>
                <a:off x="4094567"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Integrate into the language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and platform of your choice</a:t>
                </a:r>
              </a:p>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Breadth of offerings helps you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find the right API for your app</a:t>
                </a:r>
              </a:p>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Bring your own data for your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custom experience</a:t>
                </a:r>
              </a:p>
            </p:txBody>
          </p:sp>
          <p:sp>
            <p:nvSpPr>
              <p:cNvPr id="26" name="TextBox 25"/>
              <p:cNvSpPr txBox="1"/>
              <p:nvPr/>
            </p:nvSpPr>
            <p:spPr>
              <a:xfrm>
                <a:off x="4089901" y="2962857"/>
                <a:ext cx="4007533" cy="651728"/>
              </a:xfrm>
              <a:prstGeom prst="rect">
                <a:avLst/>
              </a:prstGeom>
              <a:solidFill>
                <a:schemeClr val="accent1"/>
              </a:solidFill>
            </p:spPr>
            <p:txBody>
              <a:bodyPr wrap="none" lIns="179285" tIns="143428" rIns="179285" bIns="143428" rtlCol="0" anchor="ctr">
                <a:noAutofit/>
              </a:bodyPr>
              <a:lstStyle/>
              <a:p>
                <a:pPr algn="ctr" defTabSz="896215"/>
                <a:r>
                  <a:rPr lang="en-US" sz="2353" dirty="0">
                    <a:gradFill>
                      <a:gsLst>
                        <a:gs pos="71818">
                          <a:schemeClr val="bg1"/>
                        </a:gs>
                        <a:gs pos="59000">
                          <a:schemeClr val="bg1"/>
                        </a:gs>
                      </a:gsLst>
                      <a:lin ang="10800000" scaled="0"/>
                    </a:gradFill>
                    <a:latin typeface="Segoe UI" panose="020B0502040204020203" pitchFamily="34" charset="0"/>
                    <a:cs typeface="Segoe UI" panose="020B0502040204020203" pitchFamily="34" charset="0"/>
                  </a:rPr>
                  <a:t>Flexible</a:t>
                </a:r>
              </a:p>
            </p:txBody>
          </p:sp>
        </p:grpSp>
        <p:sp>
          <p:nvSpPr>
            <p:cNvPr id="44" name="Freeform 11"/>
            <p:cNvSpPr>
              <a:spLocks noEditPoints="1"/>
            </p:cNvSpPr>
            <p:nvPr/>
          </p:nvSpPr>
          <p:spPr bwMode="black">
            <a:xfrm>
              <a:off x="5279222" y="5815072"/>
              <a:ext cx="393974" cy="485050"/>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defTabSz="896215"/>
              <a:endParaRPr lang="en-US" sz="1765">
                <a:solidFill>
                  <a:srgbClr val="505050"/>
                </a:solidFill>
              </a:endParaRPr>
            </a:p>
          </p:txBody>
        </p:sp>
        <p:sp>
          <p:nvSpPr>
            <p:cNvPr id="48" name="Freeform 47"/>
            <p:cNvSpPr>
              <a:spLocks noChangeAspect="1" noEditPoints="1"/>
            </p:cNvSpPr>
            <p:nvPr/>
          </p:nvSpPr>
          <p:spPr bwMode="black">
            <a:xfrm>
              <a:off x="4530524" y="5873675"/>
              <a:ext cx="369347" cy="3678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30" tIns="44814" rIns="89630" bIns="44814" numCol="1" anchor="t" anchorCtr="0" compatLnSpc="1">
              <a:prstTxWarp prst="textNoShape">
                <a:avLst/>
              </a:prstTxWarp>
            </a:bodyPr>
            <a:lstStyle/>
            <a:p>
              <a:pPr defTabSz="896215"/>
              <a:endParaRPr lang="en-US" sz="1765" dirty="0">
                <a:solidFill>
                  <a:srgbClr val="505050"/>
                </a:solidFill>
              </a:endParaRPr>
            </a:p>
          </p:txBody>
        </p:sp>
        <p:pic>
          <p:nvPicPr>
            <p:cNvPr id="2050" name="Picture 2" descr="http://iran-python.ir/images/python_logo.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747411" y="6212018"/>
              <a:ext cx="986844" cy="286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797369" y="5734630"/>
              <a:ext cx="969698" cy="2606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2548" y="5825144"/>
              <a:ext cx="365471" cy="442995"/>
            </a:xfrm>
            <a:prstGeom prst="rect">
              <a:avLst/>
            </a:prstGeom>
          </p:spPr>
        </p:pic>
      </p:grpSp>
      <p:sp>
        <p:nvSpPr>
          <p:cNvPr id="3" name="TextBox 2">
            <a:extLst>
              <a:ext uri="{FF2B5EF4-FFF2-40B4-BE49-F238E27FC236}">
                <a16:creationId xmlns:a16="http://schemas.microsoft.com/office/drawing/2014/main" id="{850368E1-6293-4342-8CCC-F71C4B50440A}"/>
              </a:ext>
            </a:extLst>
          </p:cNvPr>
          <p:cNvSpPr txBox="1"/>
          <p:nvPr/>
        </p:nvSpPr>
        <p:spPr>
          <a:xfrm>
            <a:off x="126974" y="634730"/>
            <a:ext cx="6108309" cy="1625060"/>
          </a:xfrm>
          <a:prstGeom prst="rect">
            <a:avLst/>
          </a:prstGeom>
          <a:noFill/>
        </p:spPr>
        <p:txBody>
          <a:bodyPr wrap="square" lIns="182880" tIns="146304" rIns="182880" bIns="146304" rtlCol="0">
            <a:spAutoFit/>
          </a:bodyPr>
          <a:lstStyle/>
          <a:p>
            <a:pPr>
              <a:lnSpc>
                <a:spcPct val="90000"/>
              </a:lnSpc>
              <a:spcAft>
                <a:spcPts val="600"/>
              </a:spcAft>
            </a:pPr>
            <a:r>
              <a:rPr lang="en-US" sz="4800" dirty="0">
                <a:gradFill>
                  <a:gsLst>
                    <a:gs pos="1250">
                      <a:schemeClr val="bg1"/>
                    </a:gs>
                    <a:gs pos="100000">
                      <a:schemeClr val="bg1"/>
                    </a:gs>
                  </a:gsLst>
                  <a:lin ang="5400000" scaled="0"/>
                </a:gradFill>
                <a:latin typeface="+mj-lt"/>
              </a:rPr>
              <a:t>Why Microsoft </a:t>
            </a:r>
            <a:br>
              <a:rPr lang="en-US" sz="4800" dirty="0">
                <a:gradFill>
                  <a:gsLst>
                    <a:gs pos="1250">
                      <a:schemeClr val="bg1"/>
                    </a:gs>
                    <a:gs pos="100000">
                      <a:schemeClr val="bg1"/>
                    </a:gs>
                  </a:gsLst>
                  <a:lin ang="5400000" scaled="0"/>
                </a:gradFill>
                <a:latin typeface="+mj-lt"/>
              </a:rPr>
            </a:br>
            <a:r>
              <a:rPr lang="en-US" sz="4800" dirty="0">
                <a:gradFill>
                  <a:gsLst>
                    <a:gs pos="1250">
                      <a:schemeClr val="bg1"/>
                    </a:gs>
                    <a:gs pos="100000">
                      <a:schemeClr val="bg1"/>
                    </a:gs>
                  </a:gsLst>
                  <a:lin ang="5400000" scaled="0"/>
                </a:gradFill>
                <a:latin typeface="+mj-lt"/>
              </a:rPr>
              <a:t>Cognitive Services?</a:t>
            </a:r>
            <a:endParaRPr lang="en-GB" sz="48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7309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460" y="2434"/>
            <a:ext cx="12185085" cy="3310644"/>
          </a:xfrm>
          <a:prstGeom prst="rect">
            <a:avLst/>
          </a:prstGeom>
        </p:spPr>
      </p:pic>
      <p:sp>
        <p:nvSpPr>
          <p:cNvPr id="106" name="Rectangle 105"/>
          <p:cNvSpPr/>
          <p:nvPr/>
        </p:nvSpPr>
        <p:spPr bwMode="auto">
          <a:xfrm>
            <a:off x="972" y="1460"/>
            <a:ext cx="12202999" cy="3318417"/>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algn="ctr" defTabSz="895406"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30" y="1915486"/>
            <a:ext cx="12204730" cy="49539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31" y="1893034"/>
            <a:ext cx="1220646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2049" y="298489"/>
            <a:ext cx="7293132" cy="1089246"/>
          </a:xfrm>
          <a:prstGeom prst="rect">
            <a:avLst/>
          </a:prstGeom>
        </p:spPr>
        <p:txBody>
          <a:bodyPr wrap="square" anchor="ctr">
            <a:spAutoFit/>
          </a:bodyPr>
          <a:lstStyle/>
          <a:p>
            <a:pPr defTabSz="895698">
              <a:lnSpc>
                <a:spcPct val="90000"/>
              </a:lnSpc>
              <a:defRPr/>
            </a:pPr>
            <a:r>
              <a:rPr lang="en-US" altLang="en-US" sz="4312" dirty="0">
                <a:gradFill>
                  <a:gsLst>
                    <a:gs pos="12727">
                      <a:srgbClr val="FFFFFF"/>
                    </a:gs>
                    <a:gs pos="52000">
                      <a:srgbClr val="FFFFFF"/>
                    </a:gs>
                  </a:gsLst>
                  <a:lin ang="10800000" scaled="0"/>
                </a:gradFill>
                <a:latin typeface="Segoe UI Light"/>
              </a:rPr>
              <a:t>Microsoft Cognitive Services</a:t>
            </a:r>
          </a:p>
          <a:p>
            <a:pPr defTabSz="895698">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grpSp>
        <p:nvGrpSpPr>
          <p:cNvPr id="5" name="Group 4">
            <a:extLst>
              <a:ext uri="{FF2B5EF4-FFF2-40B4-BE49-F238E27FC236}">
                <a16:creationId xmlns:a16="http://schemas.microsoft.com/office/drawing/2014/main" id="{CAFBAD01-4652-4B07-A5F6-C6DC3812DFF8}"/>
              </a:ext>
            </a:extLst>
          </p:cNvPr>
          <p:cNvGrpSpPr/>
          <p:nvPr/>
        </p:nvGrpSpPr>
        <p:grpSpPr>
          <a:xfrm>
            <a:off x="972" y="5053489"/>
            <a:ext cx="9977303" cy="1197898"/>
            <a:chOff x="972" y="5053489"/>
            <a:chExt cx="9977303" cy="1197898"/>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972" y="5485353"/>
              <a:ext cx="9977303" cy="75255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1695" y="5494257"/>
              <a:ext cx="1807707"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7476" y="5494257"/>
              <a:ext cx="2079046"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948" y="5494257"/>
              <a:ext cx="1634408" cy="757130"/>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 (LUIS)</a:t>
              </a:r>
            </a:p>
          </p:txBody>
        </p:sp>
        <p:sp>
          <p:nvSpPr>
            <p:cNvPr id="54" name="Rectangle 53">
              <a:extLst>
                <a:ext uri="{FF2B5EF4-FFF2-40B4-BE49-F238E27FC236}">
                  <a16:creationId xmlns:a16="http://schemas.microsoft.com/office/drawing/2014/main" id="{F8208056-B280-4E4A-BC67-BB38162018F1}"/>
                </a:ext>
              </a:extLst>
            </p:cNvPr>
            <p:cNvSpPr/>
            <p:nvPr/>
          </p:nvSpPr>
          <p:spPr>
            <a:xfrm>
              <a:off x="6220831" y="5494257"/>
              <a:ext cx="1695803"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270" y="5494257"/>
              <a:ext cx="1785245"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1731" y="5053489"/>
              <a:ext cx="2501279" cy="318267"/>
            </a:xfrm>
            <a:prstGeom prst="rect">
              <a:avLst/>
            </a:prstGeom>
          </p:spPr>
          <p:txBody>
            <a:bodyPr wrap="square">
              <a:spAutoFit/>
            </a:bodyPr>
            <a:lstStyle/>
            <a:p>
              <a:pPr algn="ctr" defTabSz="913963">
                <a:lnSpc>
                  <a:spcPct val="90000"/>
                </a:lnSpc>
                <a:spcAft>
                  <a:spcPts val="1400"/>
                </a:spcAft>
                <a:defRPr/>
              </a:pPr>
              <a:r>
                <a:rPr lang="en-US" sz="1600" b="1" spc="50"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895"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6048" y="2601687"/>
            <a:ext cx="1926766" cy="566452"/>
          </a:xfrm>
          <a:prstGeom prst="rect">
            <a:avLst/>
          </a:prstGeom>
          <a:noFill/>
        </p:spPr>
        <p:txBody>
          <a:bodyPr wrap="square" lIns="179183" tIns="143347" rIns="89617"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6"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1202"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6661"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510"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810" y="1457265"/>
            <a:ext cx="10802704" cy="1075558"/>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5434" y="3085832"/>
            <a:ext cx="11810460" cy="3621493"/>
            <a:chOff x="204598" y="3085784"/>
            <a:chExt cx="11812135" cy="3622006"/>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291049"/>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613232"/>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Gesture</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Personality Chat</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Event Tracking</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Academic Knowledge</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Local Insights</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 Exploration</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Entity Linking</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URL Preview</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Answer Search</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Anomaly Finder</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Conversation Learner</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228627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News Search</a:t>
              </a:r>
            </a:p>
            <a:p>
              <a:pPr defTabSz="913963">
                <a:lnSpc>
                  <a:spcPct val="90000"/>
                </a:lnSpc>
                <a:spcAft>
                  <a:spcPts val="1000"/>
                </a:spcAft>
                <a:defRPr/>
              </a:pPr>
              <a:r>
                <a:rPr lang="en-US" sz="1469" dirty="0"/>
                <a:t>Bing Video Search</a:t>
              </a:r>
            </a:p>
            <a:p>
              <a:pPr defTabSz="913963">
                <a:lnSpc>
                  <a:spcPct val="90000"/>
                </a:lnSpc>
                <a:spcAft>
                  <a:spcPts val="1000"/>
                </a:spcAft>
                <a:defRPr/>
              </a:pPr>
              <a:r>
                <a:rPr lang="en-US" sz="1469" dirty="0"/>
                <a:t>Bing Web Search</a:t>
              </a:r>
            </a:p>
            <a:p>
              <a:pPr defTabSz="913963">
                <a:lnSpc>
                  <a:spcPct val="90000"/>
                </a:lnSpc>
                <a:spcAft>
                  <a:spcPts val="1000"/>
                </a:spcAft>
                <a:defRPr/>
              </a:pPr>
              <a:r>
                <a:rPr lang="en-US" sz="1469" dirty="0"/>
                <a:t>Bing Autosuggest</a:t>
              </a:r>
            </a:p>
            <a:p>
              <a:pPr defTabSz="913963">
                <a:lnSpc>
                  <a:spcPct val="90000"/>
                </a:lnSpc>
                <a:spcAft>
                  <a:spcPts val="1000"/>
                </a:spcAft>
                <a:defRPr/>
              </a:pPr>
              <a:r>
                <a:rPr lang="en-US" sz="1469" dirty="0"/>
                <a:t>Bing Entity Search</a:t>
              </a:r>
            </a:p>
            <a:p>
              <a:pPr defTabSz="913963">
                <a:lnSpc>
                  <a:spcPct val="90000"/>
                </a:lnSpc>
                <a:spcAft>
                  <a:spcPts val="1000"/>
                </a:spcAft>
                <a:defRPr/>
              </a:pPr>
              <a:r>
                <a:rPr lang="en-US" sz="1469" dirty="0"/>
                <a:t>Bing Image Search</a:t>
              </a:r>
            </a:p>
            <a:p>
              <a:pPr defTabSz="913963">
                <a:lnSpc>
                  <a:spcPct val="90000"/>
                </a:lnSpc>
                <a:spcAft>
                  <a:spcPts val="1000"/>
                </a:spcAft>
                <a:defRPr/>
              </a:pPr>
              <a:r>
                <a:rPr lang="en-US" sz="1469" dirty="0"/>
                <a:t>Bing Visual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29582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err="1"/>
                <a:t>QnA</a:t>
              </a:r>
              <a:r>
                <a:rPr lang="en-US" sz="146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1580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Spell Check</a:t>
              </a:r>
            </a:p>
            <a:p>
              <a:pPr defTabSz="913963">
                <a:lnSpc>
                  <a:spcPct val="90000"/>
                </a:lnSpc>
                <a:spcAft>
                  <a:spcPts val="1000"/>
                </a:spcAft>
                <a:defRPr/>
              </a:pPr>
              <a:r>
                <a:rPr lang="en-US" sz="1469" dirty="0"/>
                <a:t>Translator Text</a:t>
              </a:r>
            </a:p>
            <a:p>
              <a:pPr defTabSz="913963">
                <a:lnSpc>
                  <a:spcPct val="90000"/>
                </a:lnSpc>
                <a:spcAft>
                  <a:spcPts val="1000"/>
                </a:spcAft>
                <a:defRPr/>
              </a:pPr>
              <a:r>
                <a:rPr lang="en-US" sz="1469" dirty="0"/>
                <a:t>Text Analytics</a:t>
              </a:r>
            </a:p>
            <a:p>
              <a:pPr defTabSz="913963">
                <a:lnSpc>
                  <a:spcPct val="90000"/>
                </a:lnSpc>
                <a:spcAft>
                  <a:spcPts val="1000"/>
                </a:spcAft>
                <a:defRPr/>
              </a:pPr>
              <a:r>
                <a:rPr lang="en-US" sz="1469" dirty="0"/>
                <a:t>Content Moderator</a:t>
              </a:r>
            </a:p>
            <a:p>
              <a:pPr defTabSz="913963">
                <a:lnSpc>
                  <a:spcPct val="90000"/>
                </a:lnSpc>
                <a:spcAft>
                  <a:spcPts val="1000"/>
                </a:spcAft>
                <a:defRPr/>
              </a:pPr>
              <a:r>
                <a:rPr lang="en-US" sz="1469" dirty="0"/>
                <a:t>Linguistic Analysis*</a:t>
              </a:r>
            </a:p>
            <a:p>
              <a:pPr defTabSz="913963">
                <a:lnSpc>
                  <a:spcPct val="90000"/>
                </a:lnSpc>
                <a:spcAft>
                  <a:spcPts val="1000"/>
                </a:spcAft>
                <a:defRPr/>
              </a:pPr>
              <a:r>
                <a:rPr lang="en-US" sz="1469" dirty="0"/>
                <a:t>Web Language Model*</a:t>
              </a: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149453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Speech to Text* </a:t>
              </a:r>
            </a:p>
            <a:p>
              <a:pPr defTabSz="913963">
                <a:lnSpc>
                  <a:spcPct val="90000"/>
                </a:lnSpc>
                <a:spcAft>
                  <a:spcPts val="1000"/>
                </a:spcAft>
                <a:defRPr/>
              </a:pPr>
              <a:r>
                <a:rPr lang="en-US" sz="1469" dirty="0"/>
                <a:t>Text to Speech*</a:t>
              </a:r>
            </a:p>
            <a:p>
              <a:pPr defTabSz="913963">
                <a:lnSpc>
                  <a:spcPct val="90000"/>
                </a:lnSpc>
                <a:spcAft>
                  <a:spcPts val="1000"/>
                </a:spcAft>
                <a:defRPr/>
              </a:pPr>
              <a:r>
                <a:rPr lang="en-US" sz="1469" dirty="0"/>
                <a:t>Speech Translation*</a:t>
              </a:r>
            </a:p>
            <a:p>
              <a:pPr defTabSz="913963">
                <a:lnSpc>
                  <a:spcPct val="90000"/>
                </a:lnSpc>
                <a:spcAft>
                  <a:spcPts val="1000"/>
                </a:spcAft>
                <a:defRPr/>
              </a:pPr>
              <a:r>
                <a:rPr lang="en-US" sz="1469" dirty="0"/>
                <a:t>Speaker Recognition*</a:t>
              </a:r>
            </a:p>
          </p:txBody>
        </p:sp>
      </p:grpSp>
      <p:sp>
        <p:nvSpPr>
          <p:cNvPr id="85" name="TextBox 84">
            <a:extLst>
              <a:ext uri="{FF2B5EF4-FFF2-40B4-BE49-F238E27FC236}">
                <a16:creationId xmlns:a16="http://schemas.microsoft.com/office/drawing/2014/main" id="{B6AF4205-D63F-4996-A420-D116F9B2A823}"/>
              </a:ext>
            </a:extLst>
          </p:cNvPr>
          <p:cNvSpPr txBox="1"/>
          <p:nvPr/>
        </p:nvSpPr>
        <p:spPr>
          <a:xfrm>
            <a:off x="256635" y="6498217"/>
            <a:ext cx="1953906" cy="29578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b="1" dirty="0"/>
              <a:t>*Preview</a:t>
            </a:r>
          </a:p>
        </p:txBody>
      </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15BD-762C-4547-B5F0-0E554B48432B}"/>
              </a:ext>
            </a:extLst>
          </p:cNvPr>
          <p:cNvSpPr>
            <a:spLocks noGrp="1"/>
          </p:cNvSpPr>
          <p:nvPr>
            <p:ph type="title"/>
          </p:nvPr>
        </p:nvSpPr>
        <p:spPr/>
        <p:txBody>
          <a:bodyPr/>
          <a:lstStyle/>
          <a:p>
            <a:endParaRPr lang="en-GB"/>
          </a:p>
        </p:txBody>
      </p:sp>
      <p:pic>
        <p:nvPicPr>
          <p:cNvPr id="3" name="How Marmite Is Using Facial Recognition In Its Gene Project Campaign">
            <a:hlinkClick r:id="" action="ppaction://media"/>
            <a:extLst>
              <a:ext uri="{FF2B5EF4-FFF2-40B4-BE49-F238E27FC236}">
                <a16:creationId xmlns:a16="http://schemas.microsoft.com/office/drawing/2014/main" id="{0E5BA986-5AD9-465E-8581-CFCDBF807B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589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88D77-6352-4167-97D8-B86EB89E51C6}"/>
              </a:ext>
            </a:extLst>
          </p:cNvPr>
          <p:cNvSpPr txBox="1"/>
          <p:nvPr/>
        </p:nvSpPr>
        <p:spPr>
          <a:xfrm>
            <a:off x="0" y="948059"/>
            <a:ext cx="12192000" cy="1126462"/>
          </a:xfrm>
          <a:prstGeom prst="rect">
            <a:avLst/>
          </a:prstGeom>
          <a:noFill/>
        </p:spPr>
        <p:txBody>
          <a:bodyPr wrap="square" lIns="182880" tIns="146304" rIns="182880" bIns="146304" rtlCol="0">
            <a:spAutoFit/>
          </a:bodyPr>
          <a:lstStyle/>
          <a:p>
            <a:pPr algn="ctr">
              <a:lnSpc>
                <a:spcPct val="90000"/>
              </a:lnSpc>
              <a:spcAft>
                <a:spcPts val="600"/>
              </a:spcAft>
            </a:pPr>
            <a:r>
              <a:rPr lang="en-GB" sz="6000" dirty="0">
                <a:gradFill>
                  <a:gsLst>
                    <a:gs pos="2917">
                      <a:schemeClr val="tx1"/>
                    </a:gs>
                    <a:gs pos="30000">
                      <a:schemeClr val="tx1"/>
                    </a:gs>
                  </a:gsLst>
                  <a:lin ang="5400000" scaled="0"/>
                </a:gradFill>
                <a:latin typeface="+mj-lt"/>
              </a:rPr>
              <a:t>Let’s look at some demos.</a:t>
            </a:r>
          </a:p>
        </p:txBody>
      </p:sp>
    </p:spTree>
    <p:extLst>
      <p:ext uri="{BB962C8B-B14F-4D97-AF65-F5344CB8AC3E}">
        <p14:creationId xmlns:p14="http://schemas.microsoft.com/office/powerpoint/2010/main" val="4670962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59401-AF3B-4A45-83F6-3412E2B7CDA5}"/>
              </a:ext>
            </a:extLst>
          </p:cNvPr>
          <p:cNvSpPr txBox="1"/>
          <p:nvPr/>
        </p:nvSpPr>
        <p:spPr>
          <a:xfrm>
            <a:off x="145774" y="92363"/>
            <a:ext cx="12046226" cy="830997"/>
          </a:xfrm>
          <a:prstGeom prst="rect">
            <a:avLst/>
          </a:prstGeom>
          <a:noFill/>
        </p:spPr>
        <p:txBody>
          <a:bodyPr wrap="square" rtlCol="0">
            <a:spAutoFit/>
          </a:bodyPr>
          <a:lstStyle/>
          <a:p>
            <a:r>
              <a:rPr lang="en-GB" sz="4800" spc="-100" dirty="0">
                <a:ln w="3175">
                  <a:noFill/>
                </a:ln>
                <a:solidFill>
                  <a:srgbClr val="3F3F3F"/>
                </a:solidFill>
                <a:latin typeface="+mj-lt"/>
                <a:cs typeface="Segoe UI Semibold" panose="020B0702040204020203" pitchFamily="34" charset="0"/>
              </a:rPr>
              <a:t>Sentiment over time in a business.</a:t>
            </a:r>
          </a:p>
        </p:txBody>
      </p:sp>
      <p:grpSp>
        <p:nvGrpSpPr>
          <p:cNvPr id="30" name="Group 29">
            <a:extLst>
              <a:ext uri="{FF2B5EF4-FFF2-40B4-BE49-F238E27FC236}">
                <a16:creationId xmlns:a16="http://schemas.microsoft.com/office/drawing/2014/main" id="{986F88F3-2E2C-4765-ADAD-C8CFC3220A47}"/>
              </a:ext>
            </a:extLst>
          </p:cNvPr>
          <p:cNvGrpSpPr/>
          <p:nvPr/>
        </p:nvGrpSpPr>
        <p:grpSpPr>
          <a:xfrm>
            <a:off x="501782" y="1056081"/>
            <a:ext cx="4851086" cy="973515"/>
            <a:chOff x="501782" y="923360"/>
            <a:chExt cx="4851086" cy="973515"/>
          </a:xfrm>
        </p:grpSpPr>
        <p:grpSp>
          <p:nvGrpSpPr>
            <p:cNvPr id="20" name="Group 19">
              <a:extLst>
                <a:ext uri="{FF2B5EF4-FFF2-40B4-BE49-F238E27FC236}">
                  <a16:creationId xmlns:a16="http://schemas.microsoft.com/office/drawing/2014/main" id="{83AA2A58-9C22-4A1F-867D-3C1B98DBCB68}"/>
                </a:ext>
              </a:extLst>
            </p:cNvPr>
            <p:cNvGrpSpPr/>
            <p:nvPr/>
          </p:nvGrpSpPr>
          <p:grpSpPr>
            <a:xfrm>
              <a:off x="501782" y="923360"/>
              <a:ext cx="973515" cy="973515"/>
              <a:chOff x="2300765" y="2499548"/>
              <a:chExt cx="1106556" cy="1106556"/>
            </a:xfrm>
          </p:grpSpPr>
          <p:sp>
            <p:nvSpPr>
              <p:cNvPr id="13" name="Oval 12">
                <a:extLst>
                  <a:ext uri="{FF2B5EF4-FFF2-40B4-BE49-F238E27FC236}">
                    <a16:creationId xmlns:a16="http://schemas.microsoft.com/office/drawing/2014/main" id="{620C8FFC-3A47-44CE-89E9-D603C9870089}"/>
                  </a:ext>
                </a:extLst>
              </p:cNvPr>
              <p:cNvSpPr/>
              <p:nvPr/>
            </p:nvSpPr>
            <p:spPr bwMode="auto">
              <a:xfrm>
                <a:off x="2300765" y="2499548"/>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descr="Email">
                <a:extLst>
                  <a:ext uri="{FF2B5EF4-FFF2-40B4-BE49-F238E27FC236}">
                    <a16:creationId xmlns:a16="http://schemas.microsoft.com/office/drawing/2014/main" id="{D3307851-4D36-4781-8B17-49A10D006D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9034" y="2637939"/>
                <a:ext cx="790018" cy="790018"/>
              </a:xfrm>
              <a:prstGeom prst="rect">
                <a:avLst/>
              </a:prstGeom>
            </p:spPr>
          </p:pic>
        </p:grpSp>
        <p:sp>
          <p:nvSpPr>
            <p:cNvPr id="21" name="TextBox 20">
              <a:extLst>
                <a:ext uri="{FF2B5EF4-FFF2-40B4-BE49-F238E27FC236}">
                  <a16:creationId xmlns:a16="http://schemas.microsoft.com/office/drawing/2014/main" id="{2406D06F-A376-4689-A662-40468779A399}"/>
                </a:ext>
              </a:extLst>
            </p:cNvPr>
            <p:cNvSpPr txBox="1"/>
            <p:nvPr/>
          </p:nvSpPr>
          <p:spPr>
            <a:xfrm>
              <a:off x="1614537" y="1078697"/>
              <a:ext cx="3738331"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Email and Chat Transcripts</a:t>
              </a:r>
            </a:p>
          </p:txBody>
        </p:sp>
      </p:grpSp>
      <p:grpSp>
        <p:nvGrpSpPr>
          <p:cNvPr id="29" name="Group 28">
            <a:extLst>
              <a:ext uri="{FF2B5EF4-FFF2-40B4-BE49-F238E27FC236}">
                <a16:creationId xmlns:a16="http://schemas.microsoft.com/office/drawing/2014/main" id="{69CAF7D5-CDEC-4BC8-BB86-5775E94C0410}"/>
              </a:ext>
            </a:extLst>
          </p:cNvPr>
          <p:cNvGrpSpPr/>
          <p:nvPr/>
        </p:nvGrpSpPr>
        <p:grpSpPr>
          <a:xfrm>
            <a:off x="501782" y="2076597"/>
            <a:ext cx="4397693" cy="973515"/>
            <a:chOff x="501782" y="1977057"/>
            <a:chExt cx="4397693" cy="973515"/>
          </a:xfrm>
        </p:grpSpPr>
        <p:grpSp>
          <p:nvGrpSpPr>
            <p:cNvPr id="19" name="Group 18">
              <a:extLst>
                <a:ext uri="{FF2B5EF4-FFF2-40B4-BE49-F238E27FC236}">
                  <a16:creationId xmlns:a16="http://schemas.microsoft.com/office/drawing/2014/main" id="{814987AD-703D-42C1-984B-64B1ECD4A582}"/>
                </a:ext>
              </a:extLst>
            </p:cNvPr>
            <p:cNvGrpSpPr/>
            <p:nvPr/>
          </p:nvGrpSpPr>
          <p:grpSpPr>
            <a:xfrm>
              <a:off x="501782" y="1977057"/>
              <a:ext cx="973515" cy="973515"/>
              <a:chOff x="3678991" y="2499548"/>
              <a:chExt cx="1106556" cy="1106556"/>
            </a:xfrm>
          </p:grpSpPr>
          <p:sp>
            <p:nvSpPr>
              <p:cNvPr id="14" name="Oval 13">
                <a:extLst>
                  <a:ext uri="{FF2B5EF4-FFF2-40B4-BE49-F238E27FC236}">
                    <a16:creationId xmlns:a16="http://schemas.microsoft.com/office/drawing/2014/main" id="{55A19CB7-82FC-4068-AD0B-D6384EBCA7ED}"/>
                  </a:ext>
                </a:extLst>
              </p:cNvPr>
              <p:cNvSpPr/>
              <p:nvPr/>
            </p:nvSpPr>
            <p:spPr bwMode="auto">
              <a:xfrm>
                <a:off x="3678991" y="2499548"/>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Call center">
                <a:extLst>
                  <a:ext uri="{FF2B5EF4-FFF2-40B4-BE49-F238E27FC236}">
                    <a16:creationId xmlns:a16="http://schemas.microsoft.com/office/drawing/2014/main" id="{4A9DC332-73CF-4B49-84D4-E3720A2DC5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75069" y="2558140"/>
                <a:ext cx="914400" cy="914400"/>
              </a:xfrm>
              <a:prstGeom prst="rect">
                <a:avLst/>
              </a:prstGeom>
            </p:spPr>
          </p:pic>
        </p:grpSp>
        <p:sp>
          <p:nvSpPr>
            <p:cNvPr id="22" name="TextBox 21">
              <a:extLst>
                <a:ext uri="{FF2B5EF4-FFF2-40B4-BE49-F238E27FC236}">
                  <a16:creationId xmlns:a16="http://schemas.microsoft.com/office/drawing/2014/main" id="{7459FBD5-1F09-4B6A-866E-FB9C31EC7F34}"/>
                </a:ext>
              </a:extLst>
            </p:cNvPr>
            <p:cNvSpPr txBox="1"/>
            <p:nvPr/>
          </p:nvSpPr>
          <p:spPr>
            <a:xfrm>
              <a:off x="1614537" y="2149882"/>
              <a:ext cx="3284938"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Call Centre Transcripts </a:t>
              </a:r>
            </a:p>
          </p:txBody>
        </p:sp>
      </p:grpSp>
      <p:grpSp>
        <p:nvGrpSpPr>
          <p:cNvPr id="28" name="Group 27">
            <a:extLst>
              <a:ext uri="{FF2B5EF4-FFF2-40B4-BE49-F238E27FC236}">
                <a16:creationId xmlns:a16="http://schemas.microsoft.com/office/drawing/2014/main" id="{7D1B1819-38AC-492D-A1CD-B74D8ACD46B9}"/>
              </a:ext>
            </a:extLst>
          </p:cNvPr>
          <p:cNvGrpSpPr/>
          <p:nvPr/>
        </p:nvGrpSpPr>
        <p:grpSpPr>
          <a:xfrm>
            <a:off x="501782" y="3097113"/>
            <a:ext cx="4468482" cy="973515"/>
            <a:chOff x="501782" y="3030754"/>
            <a:chExt cx="4468482" cy="973515"/>
          </a:xfrm>
        </p:grpSpPr>
        <p:grpSp>
          <p:nvGrpSpPr>
            <p:cNvPr id="18" name="Group 17">
              <a:extLst>
                <a:ext uri="{FF2B5EF4-FFF2-40B4-BE49-F238E27FC236}">
                  <a16:creationId xmlns:a16="http://schemas.microsoft.com/office/drawing/2014/main" id="{673A6181-D507-4316-9D22-FA43EF743CC8}"/>
                </a:ext>
              </a:extLst>
            </p:cNvPr>
            <p:cNvGrpSpPr/>
            <p:nvPr/>
          </p:nvGrpSpPr>
          <p:grpSpPr>
            <a:xfrm>
              <a:off x="501782" y="3030754"/>
              <a:ext cx="973515" cy="973515"/>
              <a:chOff x="5110226" y="2479670"/>
              <a:chExt cx="1106556" cy="1106556"/>
            </a:xfrm>
          </p:grpSpPr>
          <p:sp>
            <p:nvSpPr>
              <p:cNvPr id="15" name="Oval 14">
                <a:extLst>
                  <a:ext uri="{FF2B5EF4-FFF2-40B4-BE49-F238E27FC236}">
                    <a16:creationId xmlns:a16="http://schemas.microsoft.com/office/drawing/2014/main" id="{AE5AF1EA-4639-40E4-9434-590895DB6780}"/>
                  </a:ext>
                </a:extLst>
              </p:cNvPr>
              <p:cNvSpPr/>
              <p:nvPr/>
            </p:nvSpPr>
            <p:spPr bwMode="auto">
              <a:xfrm>
                <a:off x="5110226" y="2479670"/>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descr="Newspaper">
                <a:extLst>
                  <a:ext uri="{FF2B5EF4-FFF2-40B4-BE49-F238E27FC236}">
                    <a16:creationId xmlns:a16="http://schemas.microsoft.com/office/drawing/2014/main" id="{17D71F39-FA6B-47DF-8960-25B7E18E6B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06304" y="2584958"/>
                <a:ext cx="914400" cy="914400"/>
              </a:xfrm>
              <a:prstGeom prst="rect">
                <a:avLst/>
              </a:prstGeom>
            </p:spPr>
          </p:pic>
        </p:grpSp>
        <p:sp>
          <p:nvSpPr>
            <p:cNvPr id="23" name="TextBox 22">
              <a:extLst>
                <a:ext uri="{FF2B5EF4-FFF2-40B4-BE49-F238E27FC236}">
                  <a16:creationId xmlns:a16="http://schemas.microsoft.com/office/drawing/2014/main" id="{C810F379-DB09-4119-A933-AAE6E886ECA4}"/>
                </a:ext>
              </a:extLst>
            </p:cNvPr>
            <p:cNvSpPr txBox="1"/>
            <p:nvPr/>
          </p:nvSpPr>
          <p:spPr>
            <a:xfrm>
              <a:off x="1614537" y="3203579"/>
              <a:ext cx="3355727"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News and Social Media</a:t>
              </a:r>
            </a:p>
          </p:txBody>
        </p:sp>
      </p:grpSp>
      <p:grpSp>
        <p:nvGrpSpPr>
          <p:cNvPr id="27" name="Group 26">
            <a:extLst>
              <a:ext uri="{FF2B5EF4-FFF2-40B4-BE49-F238E27FC236}">
                <a16:creationId xmlns:a16="http://schemas.microsoft.com/office/drawing/2014/main" id="{B7994A57-00B9-4528-8E9D-06F912491B56}"/>
              </a:ext>
            </a:extLst>
          </p:cNvPr>
          <p:cNvGrpSpPr/>
          <p:nvPr/>
        </p:nvGrpSpPr>
        <p:grpSpPr>
          <a:xfrm>
            <a:off x="501782" y="4117629"/>
            <a:ext cx="4451554" cy="973515"/>
            <a:chOff x="501782" y="4084451"/>
            <a:chExt cx="4451554" cy="973515"/>
          </a:xfrm>
        </p:grpSpPr>
        <p:grpSp>
          <p:nvGrpSpPr>
            <p:cNvPr id="17" name="Group 16">
              <a:extLst>
                <a:ext uri="{FF2B5EF4-FFF2-40B4-BE49-F238E27FC236}">
                  <a16:creationId xmlns:a16="http://schemas.microsoft.com/office/drawing/2014/main" id="{7D3C124B-6E60-4EA6-92D4-1609001D82DA}"/>
                </a:ext>
              </a:extLst>
            </p:cNvPr>
            <p:cNvGrpSpPr/>
            <p:nvPr/>
          </p:nvGrpSpPr>
          <p:grpSpPr>
            <a:xfrm>
              <a:off x="501782" y="4084451"/>
              <a:ext cx="973515" cy="973515"/>
              <a:chOff x="6428818" y="3747966"/>
              <a:chExt cx="1106556" cy="1106556"/>
            </a:xfrm>
          </p:grpSpPr>
          <p:sp>
            <p:nvSpPr>
              <p:cNvPr id="16" name="Oval 15">
                <a:extLst>
                  <a:ext uri="{FF2B5EF4-FFF2-40B4-BE49-F238E27FC236}">
                    <a16:creationId xmlns:a16="http://schemas.microsoft.com/office/drawing/2014/main" id="{0FF28B1D-655D-48A8-B10E-1921B643602E}"/>
                  </a:ext>
                </a:extLst>
              </p:cNvPr>
              <p:cNvSpPr/>
              <p:nvPr/>
            </p:nvSpPr>
            <p:spPr bwMode="auto">
              <a:xfrm>
                <a:off x="6428818" y="3747966"/>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Teacher">
                <a:extLst>
                  <a:ext uri="{FF2B5EF4-FFF2-40B4-BE49-F238E27FC236}">
                    <a16:creationId xmlns:a16="http://schemas.microsoft.com/office/drawing/2014/main" id="{87D156EE-FF5E-45E5-AE0E-D473C1B2CD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24896" y="3844044"/>
                <a:ext cx="914400" cy="914400"/>
              </a:xfrm>
              <a:prstGeom prst="rect">
                <a:avLst/>
              </a:prstGeom>
            </p:spPr>
          </p:pic>
        </p:grpSp>
        <p:sp>
          <p:nvSpPr>
            <p:cNvPr id="24" name="TextBox 23">
              <a:extLst>
                <a:ext uri="{FF2B5EF4-FFF2-40B4-BE49-F238E27FC236}">
                  <a16:creationId xmlns:a16="http://schemas.microsoft.com/office/drawing/2014/main" id="{4279D2CE-95CB-46F1-8551-F34987DA35DB}"/>
                </a:ext>
              </a:extLst>
            </p:cNvPr>
            <p:cNvSpPr txBox="1"/>
            <p:nvPr/>
          </p:nvSpPr>
          <p:spPr>
            <a:xfrm>
              <a:off x="1614537" y="4274764"/>
              <a:ext cx="3338799"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Education and learning</a:t>
              </a:r>
            </a:p>
          </p:txBody>
        </p:sp>
      </p:grpSp>
      <p:grpSp>
        <p:nvGrpSpPr>
          <p:cNvPr id="26" name="Group 25">
            <a:extLst>
              <a:ext uri="{FF2B5EF4-FFF2-40B4-BE49-F238E27FC236}">
                <a16:creationId xmlns:a16="http://schemas.microsoft.com/office/drawing/2014/main" id="{065BD76F-A103-4FCA-99C0-C35DCCE8AC7D}"/>
              </a:ext>
            </a:extLst>
          </p:cNvPr>
          <p:cNvGrpSpPr/>
          <p:nvPr/>
        </p:nvGrpSpPr>
        <p:grpSpPr>
          <a:xfrm>
            <a:off x="476790" y="5138146"/>
            <a:ext cx="3499612" cy="1017489"/>
            <a:chOff x="476790" y="5138146"/>
            <a:chExt cx="3499612" cy="1017489"/>
          </a:xfrm>
        </p:grpSpPr>
        <p:pic>
          <p:nvPicPr>
            <p:cNvPr id="12" name="Graphic 11">
              <a:extLst>
                <a:ext uri="{FF2B5EF4-FFF2-40B4-BE49-F238E27FC236}">
                  <a16:creationId xmlns:a16="http://schemas.microsoft.com/office/drawing/2014/main" id="{EADBFFDB-85F3-4E24-835D-AE1FE9A1C3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6790" y="5138146"/>
              <a:ext cx="1017489" cy="1017489"/>
            </a:xfrm>
            <a:prstGeom prst="rect">
              <a:avLst/>
            </a:prstGeom>
          </p:spPr>
        </p:pic>
        <p:sp>
          <p:nvSpPr>
            <p:cNvPr id="25" name="TextBox 24">
              <a:extLst>
                <a:ext uri="{FF2B5EF4-FFF2-40B4-BE49-F238E27FC236}">
                  <a16:creationId xmlns:a16="http://schemas.microsoft.com/office/drawing/2014/main" id="{176F3749-0304-4817-B037-C95094487986}"/>
                </a:ext>
              </a:extLst>
            </p:cNvPr>
            <p:cNvSpPr txBox="1"/>
            <p:nvPr/>
          </p:nvSpPr>
          <p:spPr>
            <a:xfrm>
              <a:off x="1614537" y="5308454"/>
              <a:ext cx="2361865"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Bot interactions</a:t>
              </a:r>
            </a:p>
          </p:txBody>
        </p:sp>
      </p:grpSp>
      <p:sp>
        <p:nvSpPr>
          <p:cNvPr id="31" name="Right Brace 30">
            <a:extLst>
              <a:ext uri="{FF2B5EF4-FFF2-40B4-BE49-F238E27FC236}">
                <a16:creationId xmlns:a16="http://schemas.microsoft.com/office/drawing/2014/main" id="{2BA5C0C8-F4E7-49C2-8CEB-73E1B3CAF9F4}"/>
              </a:ext>
            </a:extLst>
          </p:cNvPr>
          <p:cNvSpPr/>
          <p:nvPr/>
        </p:nvSpPr>
        <p:spPr>
          <a:xfrm>
            <a:off x="5492108" y="1165348"/>
            <a:ext cx="841513" cy="4837044"/>
          </a:xfrm>
          <a:prstGeom prst="rightBrace">
            <a:avLst/>
          </a:prstGeom>
          <a:ln w="57150">
            <a:solidFill>
              <a:srgbClr val="409AE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2" name="TextBox 31">
            <a:extLst>
              <a:ext uri="{FF2B5EF4-FFF2-40B4-BE49-F238E27FC236}">
                <a16:creationId xmlns:a16="http://schemas.microsoft.com/office/drawing/2014/main" id="{960CBC4B-1D5D-4FF8-A8A2-99384E1C102B}"/>
              </a:ext>
            </a:extLst>
          </p:cNvPr>
          <p:cNvSpPr txBox="1"/>
          <p:nvPr/>
        </p:nvSpPr>
        <p:spPr>
          <a:xfrm>
            <a:off x="6614828" y="778250"/>
            <a:ext cx="5077480" cy="2942344"/>
          </a:xfrm>
          <a:prstGeom prst="rect">
            <a:avLst/>
          </a:prstGeom>
          <a:noFill/>
        </p:spPr>
        <p:txBody>
          <a:bodyPr wrap="non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Text divisible over time</a:t>
            </a:r>
          </a:p>
          <a:p>
            <a:pPr marL="342900" indent="-342900">
              <a:lnSpc>
                <a:spcPct val="15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Identifiable ‘characters’</a:t>
            </a:r>
          </a:p>
          <a:p>
            <a:pPr marL="342900" indent="-342900">
              <a:lnSpc>
                <a:spcPct val="15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Ability to take action</a:t>
            </a:r>
          </a:p>
        </p:txBody>
      </p:sp>
      <p:sp>
        <p:nvSpPr>
          <p:cNvPr id="39" name="Rectangle 38">
            <a:extLst>
              <a:ext uri="{FF2B5EF4-FFF2-40B4-BE49-F238E27FC236}">
                <a16:creationId xmlns:a16="http://schemas.microsoft.com/office/drawing/2014/main" id="{64D47F73-9611-4FC3-9EDA-407FED1754D2}"/>
              </a:ext>
            </a:extLst>
          </p:cNvPr>
          <p:cNvSpPr/>
          <p:nvPr/>
        </p:nvSpPr>
        <p:spPr bwMode="auto">
          <a:xfrm>
            <a:off x="6838121" y="3720594"/>
            <a:ext cx="5002696" cy="2150119"/>
          </a:xfrm>
          <a:prstGeom prst="rect">
            <a:avLst/>
          </a:prstGeom>
          <a:solidFill>
            <a:schemeClr val="bg1"/>
          </a:solidFill>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Arial" panose="020B0604020202020204" pitchFamily="34" charset="0"/>
              <a:buChar char="•"/>
            </a:pPr>
            <a:r>
              <a:rPr lang="en-GB" sz="2800" dirty="0">
                <a:latin typeface="+mj-lt"/>
                <a:ea typeface="Segoe UI" pitchFamily="34" charset="0"/>
                <a:cs typeface="Segoe UI" pitchFamily="34" charset="0"/>
              </a:rPr>
              <a:t>New transcripts</a:t>
            </a:r>
          </a:p>
          <a:p>
            <a:pPr marL="342900" indent="-342900" defTabSz="932472" fontAlgn="base">
              <a:lnSpc>
                <a:spcPct val="150000"/>
              </a:lnSpc>
              <a:spcBef>
                <a:spcPct val="0"/>
              </a:spcBef>
              <a:spcAft>
                <a:spcPct val="0"/>
              </a:spcAft>
              <a:buFont typeface="Arial" panose="020B0604020202020204" pitchFamily="34" charset="0"/>
              <a:buChar char="•"/>
            </a:pPr>
            <a:r>
              <a:rPr lang="en-GB" sz="2800" dirty="0">
                <a:latin typeface="+mj-lt"/>
                <a:ea typeface="Segoe UI" pitchFamily="34" charset="0"/>
                <a:cs typeface="Segoe UI" pitchFamily="34" charset="0"/>
              </a:rPr>
              <a:t>New possibilities for action</a:t>
            </a:r>
          </a:p>
          <a:p>
            <a:pPr marL="342900" indent="-342900" defTabSz="932472" fontAlgn="base">
              <a:lnSpc>
                <a:spcPct val="150000"/>
              </a:lnSpc>
              <a:spcBef>
                <a:spcPct val="0"/>
              </a:spcBef>
              <a:spcAft>
                <a:spcPct val="0"/>
              </a:spcAft>
              <a:buFont typeface="Arial" panose="020B0604020202020204" pitchFamily="34" charset="0"/>
              <a:buChar char="•"/>
            </a:pPr>
            <a:r>
              <a:rPr lang="en-GB" sz="2800" dirty="0">
                <a:latin typeface="+mj-lt"/>
                <a:ea typeface="Segoe UI" pitchFamily="34" charset="0"/>
                <a:cs typeface="Segoe UI" pitchFamily="34" charset="0"/>
              </a:rPr>
              <a:t>New improved interactions</a:t>
            </a:r>
          </a:p>
        </p:txBody>
      </p:sp>
      <p:cxnSp>
        <p:nvCxnSpPr>
          <p:cNvPr id="41" name="Connector: Elbow 40">
            <a:extLst>
              <a:ext uri="{FF2B5EF4-FFF2-40B4-BE49-F238E27FC236}">
                <a16:creationId xmlns:a16="http://schemas.microsoft.com/office/drawing/2014/main" id="{1E552B41-85A8-4B36-BC28-8AFA83BBB0EB}"/>
              </a:ext>
            </a:extLst>
          </p:cNvPr>
          <p:cNvCxnSpPr>
            <a:cxnSpLocks/>
            <a:stCxn id="39" idx="1"/>
            <a:endCxn id="25" idx="3"/>
          </p:cNvCxnSpPr>
          <p:nvPr/>
        </p:nvCxnSpPr>
        <p:spPr>
          <a:xfrm rot="10800000" flipV="1">
            <a:off x="3976403" y="4795654"/>
            <a:ext cx="2861719" cy="826732"/>
          </a:xfrm>
          <a:prstGeom prst="bentConnector3">
            <a:avLst/>
          </a:prstGeom>
          <a:solidFill>
            <a:schemeClr val="bg1"/>
          </a:solidFill>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870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8B7116-5AB7-4A30-BBF9-1143671C3944}"/>
              </a:ext>
            </a:extLst>
          </p:cNvPr>
          <p:cNvPicPr>
            <a:picLocks noChangeAspect="1"/>
          </p:cNvPicPr>
          <p:nvPr/>
        </p:nvPicPr>
        <p:blipFill rotWithShape="1">
          <a:blip r:embed="rId3">
            <a:extLst>
              <a:ext uri="{28A0092B-C50C-407E-A947-70E740481C1C}">
                <a14:useLocalDpi xmlns:a14="http://schemas.microsoft.com/office/drawing/2010/main" val="0"/>
              </a:ext>
            </a:extLst>
          </a:blip>
          <a:srcRect b="16467"/>
          <a:stretch/>
        </p:blipFill>
        <p:spPr>
          <a:xfrm>
            <a:off x="7943850" y="205061"/>
            <a:ext cx="4102178" cy="2569312"/>
          </a:xfrm>
          <a:prstGeom prst="rect">
            <a:avLst/>
          </a:prstGeom>
        </p:spPr>
      </p:pic>
      <p:pic>
        <p:nvPicPr>
          <p:cNvPr id="6" name="Picture 5">
            <a:extLst>
              <a:ext uri="{FF2B5EF4-FFF2-40B4-BE49-F238E27FC236}">
                <a16:creationId xmlns:a16="http://schemas.microsoft.com/office/drawing/2014/main" id="{E0BFE292-BFB5-4D0D-AEB7-41CE0CC0769D}"/>
              </a:ext>
            </a:extLst>
          </p:cNvPr>
          <p:cNvPicPr>
            <a:picLocks noChangeAspect="1"/>
          </p:cNvPicPr>
          <p:nvPr/>
        </p:nvPicPr>
        <p:blipFill rotWithShape="1">
          <a:blip r:embed="rId4">
            <a:extLst>
              <a:ext uri="{28A0092B-C50C-407E-A947-70E740481C1C}">
                <a14:useLocalDpi xmlns:a14="http://schemas.microsoft.com/office/drawing/2010/main" val="0"/>
              </a:ext>
            </a:extLst>
          </a:blip>
          <a:srcRect b="11774"/>
          <a:stretch/>
        </p:blipFill>
        <p:spPr>
          <a:xfrm>
            <a:off x="7943850" y="2980562"/>
            <a:ext cx="4102178" cy="2713655"/>
          </a:xfrm>
          <a:prstGeom prst="rect">
            <a:avLst/>
          </a:prstGeom>
        </p:spPr>
      </p:pic>
      <p:sp>
        <p:nvSpPr>
          <p:cNvPr id="7" name="Rectangle 6">
            <a:extLst>
              <a:ext uri="{FF2B5EF4-FFF2-40B4-BE49-F238E27FC236}">
                <a16:creationId xmlns:a16="http://schemas.microsoft.com/office/drawing/2014/main" id="{4A6E4075-C449-4351-A487-21DF61525AD9}"/>
              </a:ext>
            </a:extLst>
          </p:cNvPr>
          <p:cNvSpPr/>
          <p:nvPr/>
        </p:nvSpPr>
        <p:spPr>
          <a:xfrm>
            <a:off x="145775" y="1989543"/>
            <a:ext cx="7315200" cy="1569660"/>
          </a:xfrm>
          <a:prstGeom prst="rect">
            <a:avLst/>
          </a:prstGeom>
        </p:spPr>
        <p:txBody>
          <a:bodyPr wrap="square">
            <a:spAutoFit/>
          </a:bodyPr>
          <a:lstStyle/>
          <a:p>
            <a:r>
              <a:rPr lang="en-GB" sz="3200" spc="-100" dirty="0">
                <a:ln w="3175">
                  <a:noFill/>
                </a:ln>
                <a:solidFill>
                  <a:srgbClr val="3F3F3F"/>
                </a:solidFill>
                <a:latin typeface="Segoe UI Light" panose="020B0502040204020203" pitchFamily="34" charset="0"/>
                <a:cs typeface="Segoe UI Light" panose="020B0502040204020203" pitchFamily="34" charset="0"/>
              </a:rPr>
              <a:t>Using Cognitive Services to make museum exhibits more compelling and track user behaviour</a:t>
            </a:r>
          </a:p>
        </p:txBody>
      </p:sp>
      <p:sp>
        <p:nvSpPr>
          <p:cNvPr id="8" name="TextBox 7">
            <a:extLst>
              <a:ext uri="{FF2B5EF4-FFF2-40B4-BE49-F238E27FC236}">
                <a16:creationId xmlns:a16="http://schemas.microsoft.com/office/drawing/2014/main" id="{C18C081B-9452-466A-B2B2-9A0CABBC886E}"/>
              </a:ext>
            </a:extLst>
          </p:cNvPr>
          <p:cNvSpPr txBox="1"/>
          <p:nvPr/>
        </p:nvSpPr>
        <p:spPr>
          <a:xfrm>
            <a:off x="145774" y="92363"/>
            <a:ext cx="7646504" cy="1569660"/>
          </a:xfrm>
          <a:prstGeom prst="rect">
            <a:avLst/>
          </a:prstGeom>
          <a:noFill/>
        </p:spPr>
        <p:txBody>
          <a:bodyPr wrap="square" rtlCol="0">
            <a:spAutoFit/>
          </a:bodyPr>
          <a:lstStyle/>
          <a:p>
            <a:r>
              <a:rPr lang="en-GB" sz="4800" spc="-100" dirty="0">
                <a:ln w="3175">
                  <a:noFill/>
                </a:ln>
                <a:solidFill>
                  <a:srgbClr val="3F3F3F"/>
                </a:solidFill>
                <a:latin typeface="+mj-lt"/>
                <a:cs typeface="Segoe UI Semibold" panose="020B0702040204020203" pitchFamily="34" charset="0"/>
              </a:rPr>
              <a:t>Black Radley and Shrewsbury Museum &amp; Art Gallery…</a:t>
            </a:r>
          </a:p>
        </p:txBody>
      </p:sp>
      <p:grpSp>
        <p:nvGrpSpPr>
          <p:cNvPr id="27" name="Group 26">
            <a:extLst>
              <a:ext uri="{FF2B5EF4-FFF2-40B4-BE49-F238E27FC236}">
                <a16:creationId xmlns:a16="http://schemas.microsoft.com/office/drawing/2014/main" id="{185C507C-ACCF-4F50-AAF2-634BB58C7905}"/>
              </a:ext>
            </a:extLst>
          </p:cNvPr>
          <p:cNvGrpSpPr/>
          <p:nvPr/>
        </p:nvGrpSpPr>
        <p:grpSpPr>
          <a:xfrm>
            <a:off x="288372" y="4118113"/>
            <a:ext cx="1901687" cy="1618653"/>
            <a:chOff x="288372" y="4118113"/>
            <a:chExt cx="1901687" cy="1618653"/>
          </a:xfrm>
        </p:grpSpPr>
        <p:grpSp>
          <p:nvGrpSpPr>
            <p:cNvPr id="20" name="Group 19">
              <a:extLst>
                <a:ext uri="{FF2B5EF4-FFF2-40B4-BE49-F238E27FC236}">
                  <a16:creationId xmlns:a16="http://schemas.microsoft.com/office/drawing/2014/main" id="{855534C1-999B-4FC4-8DAF-C90578B54A9A}"/>
                </a:ext>
              </a:extLst>
            </p:cNvPr>
            <p:cNvGrpSpPr/>
            <p:nvPr/>
          </p:nvGrpSpPr>
          <p:grpSpPr>
            <a:xfrm>
              <a:off x="288372" y="4118113"/>
              <a:ext cx="1901687" cy="1484244"/>
              <a:chOff x="288372" y="4118113"/>
              <a:chExt cx="1901687" cy="1484244"/>
            </a:xfrm>
          </p:grpSpPr>
          <p:pic>
            <p:nvPicPr>
              <p:cNvPr id="3" name="Graphic 2" descr="Group">
                <a:extLst>
                  <a:ext uri="{FF2B5EF4-FFF2-40B4-BE49-F238E27FC236}">
                    <a16:creationId xmlns:a16="http://schemas.microsoft.com/office/drawing/2014/main" id="{00C7E1A9-D01F-447B-9375-2FC3B00014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010" y="4464326"/>
                <a:ext cx="791818" cy="791818"/>
              </a:xfrm>
              <a:prstGeom prst="rect">
                <a:avLst/>
              </a:prstGeom>
            </p:spPr>
          </p:pic>
          <p:sp>
            <p:nvSpPr>
              <p:cNvPr id="16" name="Arrow: Right 15">
                <a:extLst>
                  <a:ext uri="{FF2B5EF4-FFF2-40B4-BE49-F238E27FC236}">
                    <a16:creationId xmlns:a16="http://schemas.microsoft.com/office/drawing/2014/main" id="{70E72F14-3A62-41CA-8900-9870DE515724}"/>
                  </a:ext>
                </a:extLst>
              </p:cNvPr>
              <p:cNvSpPr/>
              <p:nvPr/>
            </p:nvSpPr>
            <p:spPr bwMode="auto">
              <a:xfrm>
                <a:off x="288372" y="4118113"/>
                <a:ext cx="1901687" cy="1484244"/>
              </a:xfrm>
              <a:prstGeom prst="rightArrow">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37B5217D-FA3A-4423-AD4F-A428593B0FE0}"/>
                </a:ext>
              </a:extLst>
            </p:cNvPr>
            <p:cNvSpPr txBox="1"/>
            <p:nvPr/>
          </p:nvSpPr>
          <p:spPr>
            <a:xfrm>
              <a:off x="340584" y="5219701"/>
              <a:ext cx="797526" cy="517065"/>
            </a:xfrm>
            <a:prstGeom prst="rect">
              <a:avLst/>
            </a:prstGeom>
            <a:noFill/>
          </p:spPr>
          <p:txBody>
            <a:bodyPr wrap="non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mj-lt"/>
                </a:rPr>
                <a:t>Track</a:t>
              </a:r>
            </a:p>
          </p:txBody>
        </p:sp>
      </p:grpSp>
      <p:grpSp>
        <p:nvGrpSpPr>
          <p:cNvPr id="28" name="Group 27">
            <a:extLst>
              <a:ext uri="{FF2B5EF4-FFF2-40B4-BE49-F238E27FC236}">
                <a16:creationId xmlns:a16="http://schemas.microsoft.com/office/drawing/2014/main" id="{E90D8EA3-1FF3-42C2-B28E-536BD71F1377}"/>
              </a:ext>
            </a:extLst>
          </p:cNvPr>
          <p:cNvGrpSpPr/>
          <p:nvPr/>
        </p:nvGrpSpPr>
        <p:grpSpPr>
          <a:xfrm>
            <a:off x="2282756" y="4118113"/>
            <a:ext cx="1901687" cy="1618652"/>
            <a:chOff x="2236026" y="4118113"/>
            <a:chExt cx="1901687" cy="1618652"/>
          </a:xfrm>
        </p:grpSpPr>
        <p:grpSp>
          <p:nvGrpSpPr>
            <p:cNvPr id="21" name="Group 20">
              <a:extLst>
                <a:ext uri="{FF2B5EF4-FFF2-40B4-BE49-F238E27FC236}">
                  <a16:creationId xmlns:a16="http://schemas.microsoft.com/office/drawing/2014/main" id="{9FFA697E-AF98-4046-A1B5-9996AB92ADDE}"/>
                </a:ext>
              </a:extLst>
            </p:cNvPr>
            <p:cNvGrpSpPr/>
            <p:nvPr/>
          </p:nvGrpSpPr>
          <p:grpSpPr>
            <a:xfrm>
              <a:off x="2236026" y="4118113"/>
              <a:ext cx="1901687" cy="1484244"/>
              <a:chOff x="2236026" y="4118113"/>
              <a:chExt cx="1901687" cy="1484244"/>
            </a:xfrm>
          </p:grpSpPr>
          <p:pic>
            <p:nvPicPr>
              <p:cNvPr id="11" name="Graphic 10" descr="Bar chart">
                <a:extLst>
                  <a:ext uri="{FF2B5EF4-FFF2-40B4-BE49-F238E27FC236}">
                    <a16:creationId xmlns:a16="http://schemas.microsoft.com/office/drawing/2014/main" id="{6194E159-60F6-457B-BF11-FD90D9A5E5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12664" y="4464326"/>
                <a:ext cx="791818" cy="791818"/>
              </a:xfrm>
              <a:prstGeom prst="rect">
                <a:avLst/>
              </a:prstGeom>
            </p:spPr>
          </p:pic>
          <p:sp>
            <p:nvSpPr>
              <p:cNvPr id="17" name="Arrow: Right 16">
                <a:extLst>
                  <a:ext uri="{FF2B5EF4-FFF2-40B4-BE49-F238E27FC236}">
                    <a16:creationId xmlns:a16="http://schemas.microsoft.com/office/drawing/2014/main" id="{D800AB3F-B659-4BE4-9D24-BB9B2F7E2931}"/>
                  </a:ext>
                </a:extLst>
              </p:cNvPr>
              <p:cNvSpPr/>
              <p:nvPr/>
            </p:nvSpPr>
            <p:spPr bwMode="auto">
              <a:xfrm>
                <a:off x="2236026" y="4118113"/>
                <a:ext cx="1901687" cy="1484244"/>
              </a:xfrm>
              <a:prstGeom prst="rightArrow">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TextBox 23">
              <a:extLst>
                <a:ext uri="{FF2B5EF4-FFF2-40B4-BE49-F238E27FC236}">
                  <a16:creationId xmlns:a16="http://schemas.microsoft.com/office/drawing/2014/main" id="{3F08A85A-B0CB-493E-B0E3-0BB7185A1E7F}"/>
                </a:ext>
              </a:extLst>
            </p:cNvPr>
            <p:cNvSpPr txBox="1"/>
            <p:nvPr/>
          </p:nvSpPr>
          <p:spPr>
            <a:xfrm>
              <a:off x="2321247" y="5219700"/>
              <a:ext cx="1029769" cy="517065"/>
            </a:xfrm>
            <a:prstGeom prst="rect">
              <a:avLst/>
            </a:prstGeom>
            <a:noFill/>
          </p:spPr>
          <p:txBody>
            <a:bodyPr wrap="non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mj-lt"/>
                </a:rPr>
                <a:t>Analyse</a:t>
              </a:r>
            </a:p>
          </p:txBody>
        </p:sp>
      </p:grpSp>
      <p:grpSp>
        <p:nvGrpSpPr>
          <p:cNvPr id="29" name="Group 28">
            <a:extLst>
              <a:ext uri="{FF2B5EF4-FFF2-40B4-BE49-F238E27FC236}">
                <a16:creationId xmlns:a16="http://schemas.microsoft.com/office/drawing/2014/main" id="{569406C4-00F6-404A-AB64-CD237445FE3D}"/>
              </a:ext>
            </a:extLst>
          </p:cNvPr>
          <p:cNvGrpSpPr/>
          <p:nvPr/>
        </p:nvGrpSpPr>
        <p:grpSpPr>
          <a:xfrm>
            <a:off x="4156906" y="4118113"/>
            <a:ext cx="2012118" cy="1618123"/>
            <a:chOff x="4028663" y="4118113"/>
            <a:chExt cx="2012118" cy="1618123"/>
          </a:xfrm>
        </p:grpSpPr>
        <p:grpSp>
          <p:nvGrpSpPr>
            <p:cNvPr id="22" name="Group 21">
              <a:extLst>
                <a:ext uri="{FF2B5EF4-FFF2-40B4-BE49-F238E27FC236}">
                  <a16:creationId xmlns:a16="http://schemas.microsoft.com/office/drawing/2014/main" id="{D776AADD-39AC-4688-96F1-221762606D8E}"/>
                </a:ext>
              </a:extLst>
            </p:cNvPr>
            <p:cNvGrpSpPr/>
            <p:nvPr/>
          </p:nvGrpSpPr>
          <p:grpSpPr>
            <a:xfrm>
              <a:off x="4139094" y="4118113"/>
              <a:ext cx="1901687" cy="1484244"/>
              <a:chOff x="4139094" y="4118113"/>
              <a:chExt cx="1901687" cy="1484244"/>
            </a:xfrm>
          </p:grpSpPr>
          <p:pic>
            <p:nvPicPr>
              <p:cNvPr id="15" name="Graphic 14" descr="Head with Gears">
                <a:extLst>
                  <a:ext uri="{FF2B5EF4-FFF2-40B4-BE49-F238E27FC236}">
                    <a16:creationId xmlns:a16="http://schemas.microsoft.com/office/drawing/2014/main" id="{624CB12C-F3FB-4752-A745-04CD53FFE5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77022" y="4494972"/>
                <a:ext cx="730527" cy="730527"/>
              </a:xfrm>
              <a:prstGeom prst="rect">
                <a:avLst/>
              </a:prstGeom>
            </p:spPr>
          </p:pic>
          <p:sp>
            <p:nvSpPr>
              <p:cNvPr id="19" name="Arrow: Right 18">
                <a:extLst>
                  <a:ext uri="{FF2B5EF4-FFF2-40B4-BE49-F238E27FC236}">
                    <a16:creationId xmlns:a16="http://schemas.microsoft.com/office/drawing/2014/main" id="{72601C5E-D879-465F-A614-FCFDA3F6BB47}"/>
                  </a:ext>
                </a:extLst>
              </p:cNvPr>
              <p:cNvSpPr/>
              <p:nvPr/>
            </p:nvSpPr>
            <p:spPr bwMode="auto">
              <a:xfrm>
                <a:off x="4139094" y="4118113"/>
                <a:ext cx="1901687" cy="1484244"/>
              </a:xfrm>
              <a:prstGeom prst="rightArrow">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TextBox 24">
              <a:extLst>
                <a:ext uri="{FF2B5EF4-FFF2-40B4-BE49-F238E27FC236}">
                  <a16:creationId xmlns:a16="http://schemas.microsoft.com/office/drawing/2014/main" id="{EEAF01A8-012D-4455-AE4B-958280DA5F25}"/>
                </a:ext>
              </a:extLst>
            </p:cNvPr>
            <p:cNvSpPr txBox="1"/>
            <p:nvPr/>
          </p:nvSpPr>
          <p:spPr>
            <a:xfrm>
              <a:off x="4028663" y="5219171"/>
              <a:ext cx="1369990" cy="517065"/>
            </a:xfrm>
            <a:prstGeom prst="rect">
              <a:avLst/>
            </a:prstGeom>
            <a:noFill/>
          </p:spPr>
          <p:txBody>
            <a:bodyPr wrap="non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mj-lt"/>
                </a:rPr>
                <a:t>Understand</a:t>
              </a:r>
            </a:p>
          </p:txBody>
        </p:sp>
      </p:grpSp>
      <p:grpSp>
        <p:nvGrpSpPr>
          <p:cNvPr id="30" name="Group 29">
            <a:extLst>
              <a:ext uri="{FF2B5EF4-FFF2-40B4-BE49-F238E27FC236}">
                <a16:creationId xmlns:a16="http://schemas.microsoft.com/office/drawing/2014/main" id="{A6665C45-691E-4C82-A41B-6F56A03DE1D4}"/>
              </a:ext>
            </a:extLst>
          </p:cNvPr>
          <p:cNvGrpSpPr/>
          <p:nvPr/>
        </p:nvGrpSpPr>
        <p:grpSpPr>
          <a:xfrm>
            <a:off x="6076300" y="4046883"/>
            <a:ext cx="1429174" cy="2013120"/>
            <a:chOff x="6076300" y="4219161"/>
            <a:chExt cx="1429174" cy="2013120"/>
          </a:xfrm>
        </p:grpSpPr>
        <p:pic>
          <p:nvPicPr>
            <p:cNvPr id="13" name="Graphic 12" descr="Lightbulb">
              <a:extLst>
                <a:ext uri="{FF2B5EF4-FFF2-40B4-BE49-F238E27FC236}">
                  <a16:creationId xmlns:a16="http://schemas.microsoft.com/office/drawing/2014/main" id="{E11D7BB8-052B-4066-9DB1-D43FECD8BD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78827" y="4219161"/>
              <a:ext cx="1282148" cy="1282148"/>
            </a:xfrm>
            <a:prstGeom prst="rect">
              <a:avLst/>
            </a:prstGeom>
          </p:spPr>
        </p:pic>
        <p:sp>
          <p:nvSpPr>
            <p:cNvPr id="26" name="TextBox 25">
              <a:extLst>
                <a:ext uri="{FF2B5EF4-FFF2-40B4-BE49-F238E27FC236}">
                  <a16:creationId xmlns:a16="http://schemas.microsoft.com/office/drawing/2014/main" id="{D14F30F4-ECCA-4BDD-8C45-F07C58D2C4B0}"/>
                </a:ext>
              </a:extLst>
            </p:cNvPr>
            <p:cNvSpPr txBox="1"/>
            <p:nvPr/>
          </p:nvSpPr>
          <p:spPr>
            <a:xfrm>
              <a:off x="6076300" y="5604417"/>
              <a:ext cx="1429174"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Improve</a:t>
              </a:r>
            </a:p>
          </p:txBody>
        </p:sp>
      </p:grpSp>
    </p:spTree>
    <p:extLst>
      <p:ext uri="{BB962C8B-B14F-4D97-AF65-F5344CB8AC3E}">
        <p14:creationId xmlns:p14="http://schemas.microsoft.com/office/powerpoint/2010/main" val="3987780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D6F4B9-798F-40D8-BF17-151E371A169C}"/>
              </a:ext>
            </a:extLst>
          </p:cNvPr>
          <p:cNvPicPr>
            <a:picLocks noChangeAspect="1"/>
          </p:cNvPicPr>
          <p:nvPr/>
        </p:nvPicPr>
        <p:blipFill rotWithShape="1">
          <a:blip r:embed="rId3"/>
          <a:srcRect l="4503" t="8411" r="2252" b="1993"/>
          <a:stretch/>
        </p:blipFill>
        <p:spPr>
          <a:xfrm>
            <a:off x="1886994" y="633267"/>
            <a:ext cx="9566017" cy="5024929"/>
          </a:xfrm>
          <a:prstGeom prst="rect">
            <a:avLst/>
          </a:prstGeom>
        </p:spPr>
      </p:pic>
      <p:sp>
        <p:nvSpPr>
          <p:cNvPr id="184" name="Rectangle 183">
            <a:extLst>
              <a:ext uri="{FF2B5EF4-FFF2-40B4-BE49-F238E27FC236}">
                <a16:creationId xmlns:a16="http://schemas.microsoft.com/office/drawing/2014/main" id="{A805F652-AE9D-4D77-9634-D7A5778F7BFB}"/>
              </a:ext>
            </a:extLst>
          </p:cNvPr>
          <p:cNvSpPr/>
          <p:nvPr/>
        </p:nvSpPr>
        <p:spPr bwMode="auto">
          <a:xfrm>
            <a:off x="409124" y="380074"/>
            <a:ext cx="1856908" cy="506386"/>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latin typeface="+mj-lt"/>
                <a:ea typeface="Segoe UI" pitchFamily="34" charset="0"/>
                <a:cs typeface="Segoe UI" pitchFamily="34" charset="0"/>
              </a:rPr>
              <a:t>Build</a:t>
            </a:r>
          </a:p>
        </p:txBody>
      </p:sp>
      <p:sp>
        <p:nvSpPr>
          <p:cNvPr id="10" name="Rectangle 9">
            <a:extLst>
              <a:ext uri="{FF2B5EF4-FFF2-40B4-BE49-F238E27FC236}">
                <a16:creationId xmlns:a16="http://schemas.microsoft.com/office/drawing/2014/main" id="{CF9B8952-E4E6-4F13-B936-3EE3270AC904}"/>
              </a:ext>
            </a:extLst>
          </p:cNvPr>
          <p:cNvSpPr/>
          <p:nvPr/>
        </p:nvSpPr>
        <p:spPr bwMode="auto">
          <a:xfrm>
            <a:off x="409125" y="1773303"/>
            <a:ext cx="1852520" cy="752188"/>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a:gradFill>
                  <a:gsLst>
                    <a:gs pos="0">
                      <a:srgbClr val="FFFFFF"/>
                    </a:gs>
                    <a:gs pos="100000">
                      <a:srgbClr val="FFFFFF"/>
                    </a:gs>
                  </a:gsLst>
                  <a:lin ang="5400000" scaled="0"/>
                </a:gradFill>
                <a:latin typeface="+mj-lt"/>
                <a:ea typeface="Segoe UI" pitchFamily="34" charset="0"/>
                <a:cs typeface="Segoe UI" pitchFamily="34" charset="0"/>
              </a:rPr>
              <a:t>Power BI</a:t>
            </a:r>
          </a:p>
        </p:txBody>
      </p:sp>
      <p:sp>
        <p:nvSpPr>
          <p:cNvPr id="198" name="Rectangle 197">
            <a:extLst>
              <a:ext uri="{FF2B5EF4-FFF2-40B4-BE49-F238E27FC236}">
                <a16:creationId xmlns:a16="http://schemas.microsoft.com/office/drawing/2014/main" id="{1E408418-EB5F-4D8F-8D6D-DA5682693134}"/>
              </a:ext>
            </a:extLst>
          </p:cNvPr>
          <p:cNvSpPr/>
          <p:nvPr/>
        </p:nvSpPr>
        <p:spPr bwMode="auto">
          <a:xfrm>
            <a:off x="409124" y="944071"/>
            <a:ext cx="1852520" cy="752188"/>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a:gradFill>
                  <a:gsLst>
                    <a:gs pos="0">
                      <a:srgbClr val="FFFFFF"/>
                    </a:gs>
                    <a:gs pos="100000">
                      <a:srgbClr val="FFFFFF"/>
                    </a:gs>
                  </a:gsLst>
                  <a:lin ang="5400000" scaled="0"/>
                </a:gradFill>
                <a:latin typeface="+mj-lt"/>
                <a:ea typeface="Segoe UI" pitchFamily="34" charset="0"/>
                <a:cs typeface="Segoe UI" pitchFamily="34" charset="0"/>
              </a:rPr>
              <a:t>Cognitive Services</a:t>
            </a:r>
          </a:p>
        </p:txBody>
      </p:sp>
      <p:sp>
        <p:nvSpPr>
          <p:cNvPr id="8" name="Rectangle 7">
            <a:extLst>
              <a:ext uri="{FF2B5EF4-FFF2-40B4-BE49-F238E27FC236}">
                <a16:creationId xmlns:a16="http://schemas.microsoft.com/office/drawing/2014/main" id="{97B24C22-217C-44C2-A738-24E91018C90E}"/>
              </a:ext>
            </a:extLst>
          </p:cNvPr>
          <p:cNvSpPr/>
          <p:nvPr/>
        </p:nvSpPr>
        <p:spPr bwMode="auto">
          <a:xfrm>
            <a:off x="1810310" y="4273549"/>
            <a:ext cx="7193990" cy="1442257"/>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88B4467-0F06-4EA2-9090-D91B79597E30}"/>
              </a:ext>
            </a:extLst>
          </p:cNvPr>
          <p:cNvSpPr/>
          <p:nvPr/>
        </p:nvSpPr>
        <p:spPr bwMode="auto">
          <a:xfrm>
            <a:off x="9182101" y="4178300"/>
            <a:ext cx="2347594" cy="889000"/>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08042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88D77-6352-4167-97D8-B86EB89E51C6}"/>
              </a:ext>
            </a:extLst>
          </p:cNvPr>
          <p:cNvSpPr txBox="1"/>
          <p:nvPr/>
        </p:nvSpPr>
        <p:spPr>
          <a:xfrm>
            <a:off x="0" y="948059"/>
            <a:ext cx="12192000" cy="4558171"/>
          </a:xfrm>
          <a:prstGeom prst="rect">
            <a:avLst/>
          </a:prstGeom>
          <a:noFill/>
        </p:spPr>
        <p:txBody>
          <a:bodyPr wrap="square" lIns="182880" tIns="146304" rIns="182880" bIns="146304" rtlCol="0">
            <a:spAutoFit/>
          </a:bodyPr>
          <a:lstStyle/>
          <a:p>
            <a:pPr marL="685800" indent="-685800">
              <a:lnSpc>
                <a:spcPct val="90000"/>
              </a:lnSpc>
              <a:spcAft>
                <a:spcPts val="600"/>
              </a:spcAft>
              <a:buFont typeface="Arial" panose="020B0604020202020204" pitchFamily="34" charset="0"/>
              <a:buChar char="•"/>
            </a:pPr>
            <a:r>
              <a:rPr lang="en-GB" sz="4800" dirty="0">
                <a:gradFill>
                  <a:gsLst>
                    <a:gs pos="2917">
                      <a:schemeClr val="tx1"/>
                    </a:gs>
                    <a:gs pos="30000">
                      <a:schemeClr val="tx1"/>
                    </a:gs>
                  </a:gsLst>
                  <a:lin ang="5400000" scaled="0"/>
                </a:gradFill>
                <a:latin typeface="+mj-lt"/>
              </a:rPr>
              <a:t>Using the Computer Vison API with Python </a:t>
            </a:r>
          </a:p>
          <a:p>
            <a:pPr marL="685800" indent="-685800">
              <a:lnSpc>
                <a:spcPct val="90000"/>
              </a:lnSpc>
              <a:spcAft>
                <a:spcPts val="600"/>
              </a:spcAft>
              <a:buFont typeface="Arial" panose="020B0604020202020204" pitchFamily="34" charset="0"/>
              <a:buChar char="•"/>
            </a:pPr>
            <a:r>
              <a:rPr lang="en-GB" sz="4800" dirty="0">
                <a:gradFill>
                  <a:gsLst>
                    <a:gs pos="2917">
                      <a:schemeClr val="tx1"/>
                    </a:gs>
                    <a:gs pos="30000">
                      <a:schemeClr val="tx1"/>
                    </a:gs>
                  </a:gsLst>
                  <a:lin ang="5400000" scaled="0"/>
                </a:gradFill>
                <a:latin typeface="+mj-lt"/>
              </a:rPr>
              <a:t>Custom Speech Model</a:t>
            </a:r>
          </a:p>
          <a:p>
            <a:pPr marL="685800" indent="-685800">
              <a:lnSpc>
                <a:spcPct val="90000"/>
              </a:lnSpc>
              <a:spcAft>
                <a:spcPts val="600"/>
              </a:spcAft>
              <a:buFont typeface="Arial" panose="020B0604020202020204" pitchFamily="34" charset="0"/>
              <a:buChar char="•"/>
            </a:pPr>
            <a:endParaRPr lang="en-GB" sz="4800" dirty="0">
              <a:gradFill>
                <a:gsLst>
                  <a:gs pos="2917">
                    <a:schemeClr val="tx1"/>
                  </a:gs>
                  <a:gs pos="30000">
                    <a:schemeClr val="tx1"/>
                  </a:gs>
                </a:gsLst>
                <a:lin ang="5400000" scaled="0"/>
              </a:gradFill>
              <a:latin typeface="+mj-lt"/>
            </a:endParaRPr>
          </a:p>
          <a:p>
            <a:pPr>
              <a:lnSpc>
                <a:spcPct val="90000"/>
              </a:lnSpc>
              <a:spcAft>
                <a:spcPts val="600"/>
              </a:spcAft>
            </a:pPr>
            <a:r>
              <a:rPr lang="en-GB" sz="4800" b="1" dirty="0">
                <a:gradFill>
                  <a:gsLst>
                    <a:gs pos="2917">
                      <a:schemeClr val="tx1"/>
                    </a:gs>
                    <a:gs pos="30000">
                      <a:schemeClr val="tx1"/>
                    </a:gs>
                  </a:gsLst>
                  <a:lin ang="5400000" scaled="0"/>
                </a:gradFill>
                <a:latin typeface="+mj-lt"/>
              </a:rPr>
              <a:t>Find the code here:</a:t>
            </a:r>
          </a:p>
          <a:p>
            <a:pPr>
              <a:lnSpc>
                <a:spcPct val="90000"/>
              </a:lnSpc>
              <a:spcAft>
                <a:spcPts val="600"/>
              </a:spcAft>
            </a:pPr>
            <a:r>
              <a:rPr lang="en-GB" sz="4000" dirty="0">
                <a:gradFill>
                  <a:gsLst>
                    <a:gs pos="2917">
                      <a:schemeClr val="tx1"/>
                    </a:gs>
                    <a:gs pos="30000">
                      <a:schemeClr val="tx1"/>
                    </a:gs>
                  </a:gsLst>
                  <a:lin ang="5400000" scaled="0"/>
                </a:gradFill>
                <a:latin typeface="+mj-lt"/>
                <a:hlinkClick r:id="rId3"/>
              </a:rPr>
              <a:t>https://github.com/christinaleo-msft/SQLSoton.git</a:t>
            </a:r>
            <a:endParaRPr lang="en-GB" sz="4000" dirty="0">
              <a:gradFill>
                <a:gsLst>
                  <a:gs pos="2917">
                    <a:schemeClr val="tx1"/>
                  </a:gs>
                  <a:gs pos="30000">
                    <a:schemeClr val="tx1"/>
                  </a:gs>
                </a:gsLst>
                <a:lin ang="5400000" scaled="0"/>
              </a:gradFill>
              <a:latin typeface="+mj-lt"/>
            </a:endParaRPr>
          </a:p>
          <a:p>
            <a:pPr>
              <a:lnSpc>
                <a:spcPct val="90000"/>
              </a:lnSpc>
              <a:spcAft>
                <a:spcPts val="600"/>
              </a:spcAft>
            </a:pPr>
            <a:endParaRPr lang="en-GB" sz="4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920587195"/>
      </p:ext>
    </p:extLst>
  </p:cSld>
  <p:clrMapOvr>
    <a:masterClrMapping/>
  </p:clrMapOvr>
  <p:transition>
    <p:fade/>
  </p:transition>
</p:sld>
</file>

<file path=ppt/theme/theme1.xml><?xml version="1.0" encoding="utf-8"?>
<a:theme xmlns:a="http://schemas.openxmlformats.org/drawingml/2006/main" name="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2.xml><?xml version="1.0" encoding="utf-8"?>
<a:theme xmlns:a="http://schemas.openxmlformats.org/drawingml/2006/main" name="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4.xml><?xml version="1.0" encoding="utf-8"?>
<a:theme xmlns:a="http://schemas.openxmlformats.org/drawingml/2006/main" name="2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5.xml><?xml version="1.0" encoding="utf-8"?>
<a:theme xmlns:a="http://schemas.openxmlformats.org/drawingml/2006/main" name="6-30537_Envision 2016 Concurrent Template_Dark">
  <a:themeElements>
    <a:clrScheme name="Envision Dark">
      <a:dk1>
        <a:srgbClr val="414141"/>
      </a:dk1>
      <a:lt1>
        <a:srgbClr val="FFFFFF"/>
      </a:lt1>
      <a:dk2>
        <a:srgbClr val="107C10"/>
      </a:dk2>
      <a:lt2>
        <a:srgbClr val="EAEAEA"/>
      </a:lt2>
      <a:accent1>
        <a:srgbClr val="107C10"/>
      </a:accent1>
      <a:accent2>
        <a:srgbClr val="BAD80A"/>
      </a:accent2>
      <a:accent3>
        <a:srgbClr val="0078D7"/>
      </a:accent3>
      <a:accent4>
        <a:srgbClr val="1EBBEE"/>
      </a:accent4>
      <a:accent5>
        <a:srgbClr val="737373"/>
      </a:accent5>
      <a:accent6>
        <a:srgbClr val="D2D2D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Concurrent_16x9_Template.potx" id="{1FBB0482-D84D-4C90-A6CC-BF829FE80E1F}" vid="{5059DDDF-2354-4EFE-8B04-098FE63E7C79}"/>
    </a:ext>
  </a:extLst>
</a:theme>
</file>

<file path=ppt/theme/theme6.xml><?xml version="1.0" encoding="utf-8"?>
<a:theme xmlns:a="http://schemas.openxmlformats.org/drawingml/2006/main" name="3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78EB371277334A8D9A6C9E39E47D21" ma:contentTypeVersion="12" ma:contentTypeDescription="Create a new document." ma:contentTypeScope="" ma:versionID="9ad1f031953f67a554b962bba84a1df5">
  <xsd:schema xmlns:xsd="http://www.w3.org/2001/XMLSchema" xmlns:xs="http://www.w3.org/2001/XMLSchema" xmlns:p="http://schemas.microsoft.com/office/2006/metadata/properties" xmlns:ns1="http://schemas.microsoft.com/sharepoint/v3" xmlns:ns2="1ac4319f-6d82-40b9-bc0b-aa86be511f0b" xmlns:ns3="d2e166a3-be6b-498f-91c8-75261bc1c406" targetNamespace="http://schemas.microsoft.com/office/2006/metadata/properties" ma:root="true" ma:fieldsID="5ff208d36c5902cd7261a3353ccdb6b0" ns1:_="" ns2:_="" ns3:_="">
    <xsd:import namespace="http://schemas.microsoft.com/sharepoint/v3"/>
    <xsd:import namespace="1ac4319f-6d82-40b9-bc0b-aa86be511f0b"/>
    <xsd:import namespace="d2e166a3-be6b-498f-91c8-75261bc1c40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Tags" minOccurs="0"/>
                <xsd:element ref="ns3:SharedWithUsers" minOccurs="0"/>
                <xsd:element ref="ns3:SharedWithDetails" minOccurs="0"/>
                <xsd:element ref="ns3:LastSharedByUser" minOccurs="0"/>
                <xsd:element ref="ns3:LastSharedByTime" minOccurs="0"/>
                <xsd:element ref="ns2:MediaServiceDateTaken"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c4319f-6d82-40b9-bc0b-aa86be511f0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Location" ma:index="19"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e166a3-be6b-498f-91c8-75261bc1c40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327D5C0-12BA-44D7-A5A7-40FCDCF16204}">
  <ds:schemaRefs>
    <ds:schemaRef ds:uri="http://schemas.microsoft.com/sharepoint/v3/contenttype/forms"/>
  </ds:schemaRefs>
</ds:datastoreItem>
</file>

<file path=customXml/itemProps2.xml><?xml version="1.0" encoding="utf-8"?>
<ds:datastoreItem xmlns:ds="http://schemas.openxmlformats.org/officeDocument/2006/customXml" ds:itemID="{B327042E-196C-4880-8BFA-4F7290E403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ac4319f-6d82-40b9-bc0b-aa86be511f0b"/>
    <ds:schemaRef ds:uri="d2e166a3-be6b-498f-91c8-75261bc1c4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AF0E5B-AE8E-431C-BF00-37451BCBCBF2}">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d2e166a3-be6b-498f-91c8-75261bc1c406"/>
    <ds:schemaRef ds:uri="http://purl.org/dc/terms/"/>
    <ds:schemaRef ds:uri="1ac4319f-6d82-40b9-bc0b-aa86be511f0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14299</TotalTime>
  <Words>761</Words>
  <Application>Microsoft Office PowerPoint</Application>
  <PresentationFormat>Widescreen</PresentationFormat>
  <Paragraphs>142</Paragraphs>
  <Slides>10</Slides>
  <Notes>9</Notes>
  <HiddenSlides>0</HiddenSlides>
  <MMClips>1</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10</vt:i4>
      </vt:variant>
    </vt:vector>
  </HeadingPairs>
  <TitlesOfParts>
    <vt:vector size="24" baseType="lpstr">
      <vt:lpstr>Arial</vt:lpstr>
      <vt:lpstr>Calibri</vt:lpstr>
      <vt:lpstr>Consolas</vt:lpstr>
      <vt:lpstr>Segoe UI</vt:lpstr>
      <vt:lpstr>Segoe UI Light</vt:lpstr>
      <vt:lpstr>Segoe UI Semibold</vt:lpstr>
      <vt:lpstr>Segoe UI Semilight</vt:lpstr>
      <vt:lpstr>Wingdings</vt:lpstr>
      <vt:lpstr>WHITE TEMPLATE</vt:lpstr>
      <vt:lpstr>1_WHITE TEMPLATE</vt:lpstr>
      <vt:lpstr>Color Template</vt:lpstr>
      <vt:lpstr>2_WHITE TEMPLATE</vt:lpstr>
      <vt:lpstr>6-30537_Envision 2016 Concurrent Template_Dark</vt:lpstr>
      <vt:lpstr>3_WHITE TEMPLATE</vt:lpstr>
      <vt:lpstr>Microsoft  Cognitive Services</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&amp; AI.</dc:title>
  <dc:creator>Phil Harvey</dc:creator>
  <cp:lastModifiedBy>Christina Leo</cp:lastModifiedBy>
  <cp:revision>57</cp:revision>
  <dcterms:created xsi:type="dcterms:W3CDTF">2017-10-17T15:39:47Z</dcterms:created>
  <dcterms:modified xsi:type="dcterms:W3CDTF">2019-05-01T10:28:34Z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phha@microsoft.com</vt:lpwstr>
  </property>
  <property fmtid="{D5CDD505-2E9C-101B-9397-08002B2CF9AE}" pid="6" name="MSIP_Label_f42aa342-8706-4288-bd11-ebb85995028c_SetDate">
    <vt:lpwstr>2017-10-17T16:41:20.1014452+01:00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0x0101000778EB371277334A8D9A6C9E39E47D21</vt:lpwstr>
  </property>
</Properties>
</file>